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1"/>
  </p:notesMasterIdLst>
  <p:sldIdLst>
    <p:sldId id="264" r:id="rId2"/>
    <p:sldId id="265" r:id="rId3"/>
    <p:sldId id="266" r:id="rId4"/>
    <p:sldId id="277" r:id="rId5"/>
    <p:sldId id="279" r:id="rId6"/>
    <p:sldId id="280" r:id="rId7"/>
    <p:sldId id="287" r:id="rId8"/>
    <p:sldId id="281" r:id="rId9"/>
    <p:sldId id="282" r:id="rId10"/>
    <p:sldId id="283" r:id="rId11"/>
    <p:sldId id="267" r:id="rId12"/>
    <p:sldId id="278" r:id="rId13"/>
    <p:sldId id="269" r:id="rId14"/>
    <p:sldId id="284" r:id="rId15"/>
    <p:sldId id="291" r:id="rId16"/>
    <p:sldId id="319" r:id="rId17"/>
    <p:sldId id="295" r:id="rId18"/>
    <p:sldId id="298" r:id="rId19"/>
    <p:sldId id="299" r:id="rId20"/>
    <p:sldId id="304" r:id="rId21"/>
    <p:sldId id="306" r:id="rId22"/>
    <p:sldId id="307" r:id="rId23"/>
    <p:sldId id="309" r:id="rId24"/>
    <p:sldId id="310" r:id="rId25"/>
    <p:sldId id="308" r:id="rId26"/>
    <p:sldId id="311" r:id="rId27"/>
    <p:sldId id="312" r:id="rId28"/>
    <p:sldId id="313" r:id="rId29"/>
    <p:sldId id="314" r:id="rId30"/>
    <p:sldId id="315" r:id="rId31"/>
    <p:sldId id="316" r:id="rId32"/>
    <p:sldId id="317" r:id="rId33"/>
    <p:sldId id="318" r:id="rId34"/>
    <p:sldId id="288" r:id="rId35"/>
    <p:sldId id="289" r:id="rId36"/>
    <p:sldId id="292" r:id="rId37"/>
    <p:sldId id="293" r:id="rId38"/>
    <p:sldId id="294" r:id="rId39"/>
    <p:sldId id="296" r:id="rId40"/>
    <p:sldId id="297" r:id="rId41"/>
    <p:sldId id="301" r:id="rId42"/>
    <p:sldId id="302" r:id="rId43"/>
    <p:sldId id="303" r:id="rId44"/>
    <p:sldId id="272" r:id="rId45"/>
    <p:sldId id="276" r:id="rId46"/>
    <p:sldId id="285" r:id="rId47"/>
    <p:sldId id="286" r:id="rId48"/>
    <p:sldId id="273" r:id="rId49"/>
    <p:sldId id="275" r:id="rId5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02">
          <p15:clr>
            <a:srgbClr val="A4A3A4"/>
          </p15:clr>
        </p15:guide>
        <p15:guide id="2" pos="5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7433"/>
    <a:srgbClr val="856024"/>
    <a:srgbClr val="E3AE24"/>
    <a:srgbClr val="A3792C"/>
    <a:srgbClr val="D19B23"/>
    <a:srgbClr val="756C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921DDD-EBFC-4BDC-804C-0E4A2917B4D6}" v="23" dt="2022-10-12T02:46:18.716"/>
    <p1510:client id="{2E997F58-B72B-47DD-9853-192BACA57830}" v="47" dt="2022-10-10T17:52:17.204"/>
    <p1510:client id="{47E21FC4-941C-4104-946A-46623BF73030}" v="137" dt="2022-10-10T01:14:24.981"/>
    <p1510:client id="{4A4D0B70-F7BF-49DA-AEC5-531BF3F10FBD}" v="270" dt="2022-10-12T02:50:17.234"/>
    <p1510:client id="{6DBC3C3E-2B02-4163-B1C1-7B5A80F24AB6}" v="1" dt="2022-10-12T00:43:36.274"/>
    <p1510:client id="{7A3B4262-6AB8-497E-904D-9737E52B9723}" v="232" dt="2022-10-11T23:41:34.265"/>
    <p1510:client id="{916519D6-545C-49AB-AAA9-6927595BE8CF}" v="532" dt="2022-10-09T23:57:47.578"/>
    <p1510:client id="{94D506F5-0624-4709-9666-BDACF92965F3}" v="1055" dt="2022-10-10T00:03:00.577"/>
    <p1510:client id="{A1D040BF-D432-4E91-B633-7C56FE6B753C}" v="1461" dt="2022-10-10T00:52:40.992"/>
    <p1510:client id="{A6E0BCF7-AE85-4C94-8FD8-1C3DAEC71B01}" v="2" dt="2022-10-10T00:18:03.360"/>
    <p1510:client id="{B1274ED9-95E5-4D56-82CA-DD4D8AB4E6F8}" v="185" dt="2022-10-12T00:14:02.477"/>
    <p1510:client id="{B15FDED9-187D-4F00-87EC-9B0E61872CC6}" v="1892" dt="2022-10-10T03:21:35.224"/>
    <p1510:client id="{C4747CE2-6E4C-4AAA-BC88-2B4E46AC6E59}" v="1" dt="2022-10-12T02:42:41.251"/>
    <p1510:client id="{C7B49B00-F16A-4908-8163-DC356D1A7B9B}" v="320" dt="2022-10-10T00:46:01.0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702"/>
        <p:guide pos="556"/>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vanish Subbiah" userId="3e11c6ea9048470d" providerId="Windows Live" clId="Web-{47E21FC4-941C-4104-946A-46623BF73030}"/>
    <pc:docChg chg="addSld modSld">
      <pc:chgData name="Avanish Subbiah" userId="3e11c6ea9048470d" providerId="Windows Live" clId="Web-{47E21FC4-941C-4104-946A-46623BF73030}" dt="2022-10-10T01:14:24.637" v="126" actId="20577"/>
      <pc:docMkLst>
        <pc:docMk/>
      </pc:docMkLst>
      <pc:sldChg chg="addSp delSp modSp">
        <pc:chgData name="Avanish Subbiah" userId="3e11c6ea9048470d" providerId="Windows Live" clId="Web-{47E21FC4-941C-4104-946A-46623BF73030}" dt="2022-10-10T00:42:37.727" v="1"/>
        <pc:sldMkLst>
          <pc:docMk/>
          <pc:sldMk cId="580118554" sldId="271"/>
        </pc:sldMkLst>
        <pc:picChg chg="add del mod">
          <ac:chgData name="Avanish Subbiah" userId="3e11c6ea9048470d" providerId="Windows Live" clId="Web-{47E21FC4-941C-4104-946A-46623BF73030}" dt="2022-10-10T00:42:37.727" v="1"/>
          <ac:picMkLst>
            <pc:docMk/>
            <pc:sldMk cId="580118554" sldId="271"/>
            <ac:picMk id="2" creationId="{F04E82F9-731B-2FB7-E7B3-53ED02264D69}"/>
          </ac:picMkLst>
        </pc:picChg>
      </pc:sldChg>
      <pc:sldChg chg="modSp">
        <pc:chgData name="Avanish Subbiah" userId="3e11c6ea9048470d" providerId="Windows Live" clId="Web-{47E21FC4-941C-4104-946A-46623BF73030}" dt="2022-10-10T01:14:24.637" v="126" actId="20577"/>
        <pc:sldMkLst>
          <pc:docMk/>
          <pc:sldMk cId="4138588590" sldId="283"/>
        </pc:sldMkLst>
        <pc:spChg chg="mod">
          <ac:chgData name="Avanish Subbiah" userId="3e11c6ea9048470d" providerId="Windows Live" clId="Web-{47E21FC4-941C-4104-946A-46623BF73030}" dt="2022-10-10T01:14:24.637" v="126" actId="20577"/>
          <ac:spMkLst>
            <pc:docMk/>
            <pc:sldMk cId="4138588590" sldId="283"/>
            <ac:spMk id="13" creationId="{00000000-0000-0000-0000-000000000000}"/>
          </ac:spMkLst>
        </pc:spChg>
      </pc:sldChg>
      <pc:sldChg chg="addSp delSp modSp add replId">
        <pc:chgData name="Avanish Subbiah" userId="3e11c6ea9048470d" providerId="Windows Live" clId="Web-{47E21FC4-941C-4104-946A-46623BF73030}" dt="2022-10-10T00:47:30.549" v="42" actId="14100"/>
        <pc:sldMkLst>
          <pc:docMk/>
          <pc:sldMk cId="1076728581" sldId="291"/>
        </pc:sldMkLst>
        <pc:spChg chg="add del mod">
          <ac:chgData name="Avanish Subbiah" userId="3e11c6ea9048470d" providerId="Windows Live" clId="Web-{47E21FC4-941C-4104-946A-46623BF73030}" dt="2022-10-10T00:43:12.541" v="9"/>
          <ac:spMkLst>
            <pc:docMk/>
            <pc:sldMk cId="1076728581" sldId="291"/>
            <ac:spMk id="5" creationId="{F5EEEB10-9581-422D-D1C8-2848D6C194B1}"/>
          </ac:spMkLst>
        </pc:spChg>
        <pc:spChg chg="add mod">
          <ac:chgData name="Avanish Subbiah" userId="3e11c6ea9048470d" providerId="Windows Live" clId="Web-{47E21FC4-941C-4104-946A-46623BF73030}" dt="2022-10-10T00:47:30.549" v="42" actId="14100"/>
          <ac:spMkLst>
            <pc:docMk/>
            <pc:sldMk cId="1076728581" sldId="291"/>
            <ac:spMk id="6" creationId="{1932A262-28FB-4DA1-6935-F4C4B08C59B5}"/>
          </ac:spMkLst>
        </pc:spChg>
        <pc:spChg chg="mod">
          <ac:chgData name="Avanish Subbiah" userId="3e11c6ea9048470d" providerId="Windows Live" clId="Web-{47E21FC4-941C-4104-946A-46623BF73030}" dt="2022-10-10T00:46:07.141" v="33" actId="20577"/>
          <ac:spMkLst>
            <pc:docMk/>
            <pc:sldMk cId="1076728581" sldId="291"/>
            <ac:spMk id="8" creationId="{00000000-0000-0000-0000-000000000000}"/>
          </ac:spMkLst>
        </pc:spChg>
        <pc:spChg chg="del">
          <ac:chgData name="Avanish Subbiah" userId="3e11c6ea9048470d" providerId="Windows Live" clId="Web-{47E21FC4-941C-4104-946A-46623BF73030}" dt="2022-10-10T00:43:08.197" v="8"/>
          <ac:spMkLst>
            <pc:docMk/>
            <pc:sldMk cId="1076728581" sldId="291"/>
            <ac:spMk id="13" creationId="{00000000-0000-0000-0000-000000000000}"/>
          </ac:spMkLst>
        </pc:spChg>
        <pc:picChg chg="add mod">
          <ac:chgData name="Avanish Subbiah" userId="3e11c6ea9048470d" providerId="Windows Live" clId="Web-{47E21FC4-941C-4104-946A-46623BF73030}" dt="2022-10-10T00:44:17.464" v="14" actId="1076"/>
          <ac:picMkLst>
            <pc:docMk/>
            <pc:sldMk cId="1076728581" sldId="291"/>
            <ac:picMk id="2" creationId="{F1B77C45-4867-ED26-F01A-A4A07592B5FC}"/>
          </ac:picMkLst>
        </pc:picChg>
        <pc:picChg chg="add mod ord">
          <ac:chgData name="Avanish Subbiah" userId="3e11c6ea9048470d" providerId="Windows Live" clId="Web-{47E21FC4-941C-4104-946A-46623BF73030}" dt="2022-10-10T00:44:27.105" v="17" actId="1076"/>
          <ac:picMkLst>
            <pc:docMk/>
            <pc:sldMk cId="1076728581" sldId="291"/>
            <ac:picMk id="3" creationId="{13272EF9-3D74-6F67-8048-2EE30C887789}"/>
          </ac:picMkLst>
        </pc:picChg>
      </pc:sldChg>
      <pc:sldChg chg="addSp delSp modSp add replId">
        <pc:chgData name="Avanish Subbiah" userId="3e11c6ea9048470d" providerId="Windows Live" clId="Web-{47E21FC4-941C-4104-946A-46623BF73030}" dt="2022-10-10T00:52:39.604" v="61" actId="14100"/>
        <pc:sldMkLst>
          <pc:docMk/>
          <pc:sldMk cId="945767418" sldId="295"/>
        </pc:sldMkLst>
        <pc:spChg chg="mod">
          <ac:chgData name="Avanish Subbiah" userId="3e11c6ea9048470d" providerId="Windows Live" clId="Web-{47E21FC4-941C-4104-946A-46623BF73030}" dt="2022-10-10T00:52:39.604" v="61" actId="14100"/>
          <ac:spMkLst>
            <pc:docMk/>
            <pc:sldMk cId="945767418" sldId="295"/>
            <ac:spMk id="6" creationId="{1932A262-28FB-4DA1-6935-F4C4B08C59B5}"/>
          </ac:spMkLst>
        </pc:spChg>
        <pc:spChg chg="mod">
          <ac:chgData name="Avanish Subbiah" userId="3e11c6ea9048470d" providerId="Windows Live" clId="Web-{47E21FC4-941C-4104-946A-46623BF73030}" dt="2022-10-10T00:51:49.556" v="60" actId="20577"/>
          <ac:spMkLst>
            <pc:docMk/>
            <pc:sldMk cId="945767418" sldId="295"/>
            <ac:spMk id="8" creationId="{00000000-0000-0000-0000-000000000000}"/>
          </ac:spMkLst>
        </pc:spChg>
        <pc:picChg chg="del">
          <ac:chgData name="Avanish Subbiah" userId="3e11c6ea9048470d" providerId="Windows Live" clId="Web-{47E21FC4-941C-4104-946A-46623BF73030}" dt="2022-10-10T00:48:27.738" v="47"/>
          <ac:picMkLst>
            <pc:docMk/>
            <pc:sldMk cId="945767418" sldId="295"/>
            <ac:picMk id="2" creationId="{F1B77C45-4867-ED26-F01A-A4A07592B5FC}"/>
          </ac:picMkLst>
        </pc:picChg>
        <pc:picChg chg="add mod">
          <ac:chgData name="Avanish Subbiah" userId="3e11c6ea9048470d" providerId="Windows Live" clId="Web-{47E21FC4-941C-4104-946A-46623BF73030}" dt="2022-10-10T00:51:39.274" v="51" actId="1076"/>
          <ac:picMkLst>
            <pc:docMk/>
            <pc:sldMk cId="945767418" sldId="295"/>
            <ac:picMk id="4" creationId="{D5A2269E-8A3B-C7B0-0BB7-4A45FDDA374C}"/>
          </ac:picMkLst>
        </pc:picChg>
      </pc:sldChg>
      <pc:sldChg chg="addSp delSp modSp add replId">
        <pc:chgData name="Avanish Subbiah" userId="3e11c6ea9048470d" providerId="Windows Live" clId="Web-{47E21FC4-941C-4104-946A-46623BF73030}" dt="2022-10-10T01:08:13.487" v="77" actId="1076"/>
        <pc:sldMkLst>
          <pc:docMk/>
          <pc:sldMk cId="2239703164" sldId="298"/>
        </pc:sldMkLst>
        <pc:spChg chg="mod">
          <ac:chgData name="Avanish Subbiah" userId="3e11c6ea9048470d" providerId="Windows Live" clId="Web-{47E21FC4-941C-4104-946A-46623BF73030}" dt="2022-10-10T01:07:31.377" v="73" actId="14100"/>
          <ac:spMkLst>
            <pc:docMk/>
            <pc:sldMk cId="2239703164" sldId="298"/>
            <ac:spMk id="6" creationId="{1932A262-28FB-4DA1-6935-F4C4B08C59B5}"/>
          </ac:spMkLst>
        </pc:spChg>
        <pc:spChg chg="mod">
          <ac:chgData name="Avanish Subbiah" userId="3e11c6ea9048470d" providerId="Windows Live" clId="Web-{47E21FC4-941C-4104-946A-46623BF73030}" dt="2022-10-10T01:07:22.267" v="71" actId="20577"/>
          <ac:spMkLst>
            <pc:docMk/>
            <pc:sldMk cId="2239703164" sldId="298"/>
            <ac:spMk id="8" creationId="{00000000-0000-0000-0000-000000000000}"/>
          </ac:spMkLst>
        </pc:spChg>
        <pc:picChg chg="add mod">
          <ac:chgData name="Avanish Subbiah" userId="3e11c6ea9048470d" providerId="Windows Live" clId="Web-{47E21FC4-941C-4104-946A-46623BF73030}" dt="2022-10-10T01:08:13.487" v="77" actId="1076"/>
          <ac:picMkLst>
            <pc:docMk/>
            <pc:sldMk cId="2239703164" sldId="298"/>
            <ac:picMk id="2" creationId="{AB5F2A46-C40A-DE61-92E8-86A11C5F7796}"/>
          </ac:picMkLst>
        </pc:picChg>
        <pc:picChg chg="del">
          <ac:chgData name="Avanish Subbiah" userId="3e11c6ea9048470d" providerId="Windows Live" clId="Web-{47E21FC4-941C-4104-946A-46623BF73030}" dt="2022-10-10T01:07:14.642" v="63"/>
          <ac:picMkLst>
            <pc:docMk/>
            <pc:sldMk cId="2239703164" sldId="298"/>
            <ac:picMk id="4" creationId="{D5A2269E-8A3B-C7B0-0BB7-4A45FDDA374C}"/>
          </ac:picMkLst>
        </pc:picChg>
      </pc:sldChg>
      <pc:sldChg chg="addSp delSp modSp add replId">
        <pc:chgData name="Avanish Subbiah" userId="3e11c6ea9048470d" providerId="Windows Live" clId="Web-{47E21FC4-941C-4104-946A-46623BF73030}" dt="2022-10-10T01:10:01.271" v="111" actId="14100"/>
        <pc:sldMkLst>
          <pc:docMk/>
          <pc:sldMk cId="1621722765" sldId="299"/>
        </pc:sldMkLst>
        <pc:spChg chg="mod">
          <ac:chgData name="Avanish Subbiah" userId="3e11c6ea9048470d" providerId="Windows Live" clId="Web-{47E21FC4-941C-4104-946A-46623BF73030}" dt="2022-10-10T01:09:01.332" v="105" actId="14100"/>
          <ac:spMkLst>
            <pc:docMk/>
            <pc:sldMk cId="1621722765" sldId="299"/>
            <ac:spMk id="6" creationId="{1932A262-28FB-4DA1-6935-F4C4B08C59B5}"/>
          </ac:spMkLst>
        </pc:spChg>
        <pc:spChg chg="mod">
          <ac:chgData name="Avanish Subbiah" userId="3e11c6ea9048470d" providerId="Windows Live" clId="Web-{47E21FC4-941C-4104-946A-46623BF73030}" dt="2022-10-10T01:08:49.582" v="102" actId="20577"/>
          <ac:spMkLst>
            <pc:docMk/>
            <pc:sldMk cId="1621722765" sldId="299"/>
            <ac:spMk id="8" creationId="{00000000-0000-0000-0000-000000000000}"/>
          </ac:spMkLst>
        </pc:spChg>
        <pc:picChg chg="del">
          <ac:chgData name="Avanish Subbiah" userId="3e11c6ea9048470d" providerId="Windows Live" clId="Web-{47E21FC4-941C-4104-946A-46623BF73030}" dt="2022-10-10T01:08:30.378" v="80"/>
          <ac:picMkLst>
            <pc:docMk/>
            <pc:sldMk cId="1621722765" sldId="299"/>
            <ac:picMk id="2" creationId="{AB5F2A46-C40A-DE61-92E8-86A11C5F7796}"/>
          </ac:picMkLst>
        </pc:picChg>
        <pc:picChg chg="add mod">
          <ac:chgData name="Avanish Subbiah" userId="3e11c6ea9048470d" providerId="Windows Live" clId="Web-{47E21FC4-941C-4104-946A-46623BF73030}" dt="2022-10-10T01:10:01.271" v="111" actId="14100"/>
          <ac:picMkLst>
            <pc:docMk/>
            <pc:sldMk cId="1621722765" sldId="299"/>
            <ac:picMk id="4" creationId="{337E2710-D333-A5EA-1B52-F3DD5B82DBF3}"/>
          </ac:picMkLst>
        </pc:picChg>
      </pc:sldChg>
    </pc:docChg>
  </pc:docChgLst>
  <pc:docChgLst>
    <pc:chgData name="Avanish Subbiah" userId="3e11c6ea9048470d" providerId="Windows Live" clId="Web-{4A4D0B70-F7BF-49DA-AEC5-531BF3F10FBD}"/>
    <pc:docChg chg="addSld delSld modSld sldOrd">
      <pc:chgData name="Avanish Subbiah" userId="3e11c6ea9048470d" providerId="Windows Live" clId="Web-{4A4D0B70-F7BF-49DA-AEC5-531BF3F10FBD}" dt="2022-10-12T02:50:17.234" v="251" actId="1076"/>
      <pc:docMkLst>
        <pc:docMk/>
      </pc:docMkLst>
      <pc:sldChg chg="addSp delSp modSp">
        <pc:chgData name="Avanish Subbiah" userId="3e11c6ea9048470d" providerId="Windows Live" clId="Web-{4A4D0B70-F7BF-49DA-AEC5-531BF3F10FBD}" dt="2022-10-12T02:50:17.234" v="251" actId="1076"/>
        <pc:sldMkLst>
          <pc:docMk/>
          <pc:sldMk cId="1177719589" sldId="267"/>
        </pc:sldMkLst>
        <pc:spChg chg="mod">
          <ac:chgData name="Avanish Subbiah" userId="3e11c6ea9048470d" providerId="Windows Live" clId="Web-{4A4D0B70-F7BF-49DA-AEC5-531BF3F10FBD}" dt="2022-10-12T00:14:41.123" v="244" actId="20577"/>
          <ac:spMkLst>
            <pc:docMk/>
            <pc:sldMk cId="1177719589" sldId="267"/>
            <ac:spMk id="8" creationId="{00000000-0000-0000-0000-000000000000}"/>
          </ac:spMkLst>
        </pc:spChg>
        <pc:picChg chg="del">
          <ac:chgData name="Avanish Subbiah" userId="3e11c6ea9048470d" providerId="Windows Live" clId="Web-{4A4D0B70-F7BF-49DA-AEC5-531BF3F10FBD}" dt="2022-10-12T02:49:45.450" v="245"/>
          <ac:picMkLst>
            <pc:docMk/>
            <pc:sldMk cId="1177719589" sldId="267"/>
            <ac:picMk id="2" creationId="{127A3441-15BC-D60B-81A4-6FD65020B56C}"/>
          </ac:picMkLst>
        </pc:picChg>
        <pc:picChg chg="add mod">
          <ac:chgData name="Avanish Subbiah" userId="3e11c6ea9048470d" providerId="Windows Live" clId="Web-{4A4D0B70-F7BF-49DA-AEC5-531BF3F10FBD}" dt="2022-10-12T02:50:17.234" v="251" actId="1076"/>
          <ac:picMkLst>
            <pc:docMk/>
            <pc:sldMk cId="1177719589" sldId="267"/>
            <ac:picMk id="3" creationId="{F5AF544A-8F38-552A-3321-A4086F6A1227}"/>
          </ac:picMkLst>
        </pc:picChg>
      </pc:sldChg>
      <pc:sldChg chg="ord">
        <pc:chgData name="Avanish Subbiah" userId="3e11c6ea9048470d" providerId="Windows Live" clId="Web-{4A4D0B70-F7BF-49DA-AEC5-531BF3F10FBD}" dt="2022-10-12T00:00:16.343" v="9"/>
        <pc:sldMkLst>
          <pc:docMk/>
          <pc:sldMk cId="580118554" sldId="271"/>
        </pc:sldMkLst>
      </pc:sldChg>
      <pc:sldChg chg="modSp">
        <pc:chgData name="Avanish Subbiah" userId="3e11c6ea9048470d" providerId="Windows Live" clId="Web-{4A4D0B70-F7BF-49DA-AEC5-531BF3F10FBD}" dt="2022-10-11T23:59:54.202" v="1" actId="20577"/>
        <pc:sldMkLst>
          <pc:docMk/>
          <pc:sldMk cId="1076728581" sldId="291"/>
        </pc:sldMkLst>
        <pc:spChg chg="mod">
          <ac:chgData name="Avanish Subbiah" userId="3e11c6ea9048470d" providerId="Windows Live" clId="Web-{4A4D0B70-F7BF-49DA-AEC5-531BF3F10FBD}" dt="2022-10-11T23:59:54.202" v="1" actId="20577"/>
          <ac:spMkLst>
            <pc:docMk/>
            <pc:sldMk cId="1076728581" sldId="291"/>
            <ac:spMk id="11" creationId="{00000000-0000-0000-0000-000000000000}"/>
          </ac:spMkLst>
        </pc:spChg>
      </pc:sldChg>
      <pc:sldChg chg="modSp">
        <pc:chgData name="Avanish Subbiah" userId="3e11c6ea9048470d" providerId="Windows Live" clId="Web-{4A4D0B70-F7BF-49DA-AEC5-531BF3F10FBD}" dt="2022-10-11T23:59:59.217" v="3" actId="20577"/>
        <pc:sldMkLst>
          <pc:docMk/>
          <pc:sldMk cId="945767418" sldId="295"/>
        </pc:sldMkLst>
        <pc:spChg chg="mod">
          <ac:chgData name="Avanish Subbiah" userId="3e11c6ea9048470d" providerId="Windows Live" clId="Web-{4A4D0B70-F7BF-49DA-AEC5-531BF3F10FBD}" dt="2022-10-11T23:59:59.217" v="3" actId="20577"/>
          <ac:spMkLst>
            <pc:docMk/>
            <pc:sldMk cId="945767418" sldId="295"/>
            <ac:spMk id="11" creationId="{00000000-0000-0000-0000-000000000000}"/>
          </ac:spMkLst>
        </pc:spChg>
      </pc:sldChg>
      <pc:sldChg chg="modSp">
        <pc:chgData name="Avanish Subbiah" userId="3e11c6ea9048470d" providerId="Windows Live" clId="Web-{4A4D0B70-F7BF-49DA-AEC5-531BF3F10FBD}" dt="2022-10-12T00:00:01.969" v="5" actId="20577"/>
        <pc:sldMkLst>
          <pc:docMk/>
          <pc:sldMk cId="2239703164" sldId="298"/>
        </pc:sldMkLst>
        <pc:spChg chg="mod">
          <ac:chgData name="Avanish Subbiah" userId="3e11c6ea9048470d" providerId="Windows Live" clId="Web-{4A4D0B70-F7BF-49DA-AEC5-531BF3F10FBD}" dt="2022-10-12T00:00:01.969" v="5" actId="20577"/>
          <ac:spMkLst>
            <pc:docMk/>
            <pc:sldMk cId="2239703164" sldId="298"/>
            <ac:spMk id="11" creationId="{00000000-0000-0000-0000-000000000000}"/>
          </ac:spMkLst>
        </pc:spChg>
      </pc:sldChg>
      <pc:sldChg chg="modSp">
        <pc:chgData name="Avanish Subbiah" userId="3e11c6ea9048470d" providerId="Windows Live" clId="Web-{4A4D0B70-F7BF-49DA-AEC5-531BF3F10FBD}" dt="2022-10-12T00:00:04.780" v="7" actId="20577"/>
        <pc:sldMkLst>
          <pc:docMk/>
          <pc:sldMk cId="1621722765" sldId="299"/>
        </pc:sldMkLst>
        <pc:spChg chg="mod">
          <ac:chgData name="Avanish Subbiah" userId="3e11c6ea9048470d" providerId="Windows Live" clId="Web-{4A4D0B70-F7BF-49DA-AEC5-531BF3F10FBD}" dt="2022-10-12T00:00:04.780" v="7" actId="20577"/>
          <ac:spMkLst>
            <pc:docMk/>
            <pc:sldMk cId="1621722765" sldId="299"/>
            <ac:spMk id="11" creationId="{00000000-0000-0000-0000-000000000000}"/>
          </ac:spMkLst>
        </pc:spChg>
      </pc:sldChg>
      <pc:sldChg chg="addSp delSp modSp add replId">
        <pc:chgData name="Avanish Subbiah" userId="3e11c6ea9048470d" providerId="Windows Live" clId="Web-{4A4D0B70-F7BF-49DA-AEC5-531BF3F10FBD}" dt="2022-10-12T00:04:31.946" v="63"/>
        <pc:sldMkLst>
          <pc:docMk/>
          <pc:sldMk cId="2159887453" sldId="311"/>
        </pc:sldMkLst>
        <pc:spChg chg="add del mod">
          <ac:chgData name="Avanish Subbiah" userId="3e11c6ea9048470d" providerId="Windows Live" clId="Web-{4A4D0B70-F7BF-49DA-AEC5-531BF3F10FBD}" dt="2022-10-12T00:03:08.290" v="29"/>
          <ac:spMkLst>
            <pc:docMk/>
            <pc:sldMk cId="2159887453" sldId="311"/>
            <ac:spMk id="3" creationId="{30E3311C-216D-FF2B-6877-6DA37FFC6B8A}"/>
          </ac:spMkLst>
        </pc:spChg>
        <pc:spChg chg="mod">
          <ac:chgData name="Avanish Subbiah" userId="3e11c6ea9048470d" providerId="Windows Live" clId="Web-{4A4D0B70-F7BF-49DA-AEC5-531BF3F10FBD}" dt="2022-10-12T00:03:04.552" v="27" actId="20577"/>
          <ac:spMkLst>
            <pc:docMk/>
            <pc:sldMk cId="2159887453" sldId="311"/>
            <ac:spMk id="8" creationId="{00000000-0000-0000-0000-000000000000}"/>
          </ac:spMkLst>
        </pc:spChg>
        <pc:spChg chg="del">
          <ac:chgData name="Avanish Subbiah" userId="3e11c6ea9048470d" providerId="Windows Live" clId="Web-{4A4D0B70-F7BF-49DA-AEC5-531BF3F10FBD}" dt="2022-10-12T00:01:28.971" v="11"/>
          <ac:spMkLst>
            <pc:docMk/>
            <pc:sldMk cId="2159887453" sldId="311"/>
            <ac:spMk id="13" creationId="{00000000-0000-0000-0000-000000000000}"/>
          </ac:spMkLst>
        </pc:spChg>
        <pc:picChg chg="add mod">
          <ac:chgData name="Avanish Subbiah" userId="3e11c6ea9048470d" providerId="Windows Live" clId="Web-{4A4D0B70-F7BF-49DA-AEC5-531BF3F10FBD}" dt="2022-10-12T00:03:24.569" v="34" actId="1076"/>
          <ac:picMkLst>
            <pc:docMk/>
            <pc:sldMk cId="2159887453" sldId="311"/>
            <ac:picMk id="4" creationId="{A15E0F62-AFC0-48B3-E54B-D663EA3EBDBE}"/>
          </ac:picMkLst>
        </pc:picChg>
        <pc:picChg chg="add del">
          <ac:chgData name="Avanish Subbiah" userId="3e11c6ea9048470d" providerId="Windows Live" clId="Web-{4A4D0B70-F7BF-49DA-AEC5-531BF3F10FBD}" dt="2022-10-12T00:04:31.946" v="63"/>
          <ac:picMkLst>
            <pc:docMk/>
            <pc:sldMk cId="2159887453" sldId="311"/>
            <ac:picMk id="5" creationId="{007D6B4A-5AD8-61A6-CF04-CC7D8C556A37}"/>
          </ac:picMkLst>
        </pc:picChg>
      </pc:sldChg>
      <pc:sldChg chg="new del">
        <pc:chgData name="Avanish Subbiah" userId="3e11c6ea9048470d" providerId="Windows Live" clId="Web-{4A4D0B70-F7BF-49DA-AEC5-531BF3F10FBD}" dt="2022-10-12T00:03:31.006" v="36"/>
        <pc:sldMkLst>
          <pc:docMk/>
          <pc:sldMk cId="3828658310" sldId="312"/>
        </pc:sldMkLst>
      </pc:sldChg>
      <pc:sldChg chg="addSp delSp modSp add replId">
        <pc:chgData name="Avanish Subbiah" userId="3e11c6ea9048470d" providerId="Windows Live" clId="Web-{4A4D0B70-F7BF-49DA-AEC5-531BF3F10FBD}" dt="2022-10-12T00:05:05.588" v="74" actId="14100"/>
        <pc:sldMkLst>
          <pc:docMk/>
          <pc:sldMk cId="4243525292" sldId="312"/>
        </pc:sldMkLst>
        <pc:spChg chg="add mod">
          <ac:chgData name="Avanish Subbiah" userId="3e11c6ea9048470d" providerId="Windows Live" clId="Web-{4A4D0B70-F7BF-49DA-AEC5-531BF3F10FBD}" dt="2022-10-12T00:05:05.588" v="74" actId="14100"/>
          <ac:spMkLst>
            <pc:docMk/>
            <pc:sldMk cId="4243525292" sldId="312"/>
            <ac:spMk id="7" creationId="{008D19BE-A8F0-A0F0-C939-5275CA52CDB7}"/>
          </ac:spMkLst>
        </pc:spChg>
        <pc:spChg chg="mod">
          <ac:chgData name="Avanish Subbiah" userId="3e11c6ea9048470d" providerId="Windows Live" clId="Web-{4A4D0B70-F7BF-49DA-AEC5-531BF3F10FBD}" dt="2022-10-12T00:04:15.476" v="56" actId="20577"/>
          <ac:spMkLst>
            <pc:docMk/>
            <pc:sldMk cId="4243525292" sldId="312"/>
            <ac:spMk id="8" creationId="{00000000-0000-0000-0000-000000000000}"/>
          </ac:spMkLst>
        </pc:spChg>
        <pc:picChg chg="add mod">
          <ac:chgData name="Avanish Subbiah" userId="3e11c6ea9048470d" providerId="Windows Live" clId="Web-{4A4D0B70-F7BF-49DA-AEC5-531BF3F10FBD}" dt="2022-10-12T00:04:51.587" v="71" actId="1076"/>
          <ac:picMkLst>
            <pc:docMk/>
            <pc:sldMk cId="4243525292" sldId="312"/>
            <ac:picMk id="2" creationId="{CC583C8F-9B7F-24BB-2350-EAE7EABC6FF2}"/>
          </ac:picMkLst>
        </pc:picChg>
        <pc:picChg chg="del">
          <ac:chgData name="Avanish Subbiah" userId="3e11c6ea9048470d" providerId="Windows Live" clId="Web-{4A4D0B70-F7BF-49DA-AEC5-531BF3F10FBD}" dt="2022-10-12T00:03:39.616" v="38"/>
          <ac:picMkLst>
            <pc:docMk/>
            <pc:sldMk cId="4243525292" sldId="312"/>
            <ac:picMk id="4" creationId="{A15E0F62-AFC0-48B3-E54B-D663EA3EBDBE}"/>
          </ac:picMkLst>
        </pc:picChg>
        <pc:picChg chg="add mod ord">
          <ac:chgData name="Avanish Subbiah" userId="3e11c6ea9048470d" providerId="Windows Live" clId="Web-{4A4D0B70-F7BF-49DA-AEC5-531BF3F10FBD}" dt="2022-10-12T00:04:49.290" v="70" actId="1076"/>
          <ac:picMkLst>
            <pc:docMk/>
            <pc:sldMk cId="4243525292" sldId="312"/>
            <ac:picMk id="5" creationId="{D0756AD0-28B4-8F56-0A90-06B4AA1E8489}"/>
          </ac:picMkLst>
        </pc:picChg>
      </pc:sldChg>
      <pc:sldChg chg="addSp delSp modSp add replId">
        <pc:chgData name="Avanish Subbiah" userId="3e11c6ea9048470d" providerId="Windows Live" clId="Web-{4A4D0B70-F7BF-49DA-AEC5-531BF3F10FBD}" dt="2022-10-12T00:06:13.996" v="98" actId="1076"/>
        <pc:sldMkLst>
          <pc:docMk/>
          <pc:sldMk cId="269324711" sldId="313"/>
        </pc:sldMkLst>
        <pc:spChg chg="mod">
          <ac:chgData name="Avanish Subbiah" userId="3e11c6ea9048470d" providerId="Windows Live" clId="Web-{4A4D0B70-F7BF-49DA-AEC5-531BF3F10FBD}" dt="2022-10-12T00:05:39.573" v="94" actId="14100"/>
          <ac:spMkLst>
            <pc:docMk/>
            <pc:sldMk cId="269324711" sldId="313"/>
            <ac:spMk id="7" creationId="{008D19BE-A8F0-A0F0-C939-5275CA52CDB7}"/>
          </ac:spMkLst>
        </pc:spChg>
        <pc:spChg chg="mod">
          <ac:chgData name="Avanish Subbiah" userId="3e11c6ea9048470d" providerId="Windows Live" clId="Web-{4A4D0B70-F7BF-49DA-AEC5-531BF3F10FBD}" dt="2022-10-12T00:05:28.932" v="91" actId="20577"/>
          <ac:spMkLst>
            <pc:docMk/>
            <pc:sldMk cId="269324711" sldId="313"/>
            <ac:spMk id="8" creationId="{00000000-0000-0000-0000-000000000000}"/>
          </ac:spMkLst>
        </pc:spChg>
        <pc:picChg chg="del">
          <ac:chgData name="Avanish Subbiah" userId="3e11c6ea9048470d" providerId="Windows Live" clId="Web-{4A4D0B70-F7BF-49DA-AEC5-531BF3F10FBD}" dt="2022-10-12T00:06:07.183" v="95"/>
          <ac:picMkLst>
            <pc:docMk/>
            <pc:sldMk cId="269324711" sldId="313"/>
            <ac:picMk id="2" creationId="{CC583C8F-9B7F-24BB-2350-EAE7EABC6FF2}"/>
          </ac:picMkLst>
        </pc:picChg>
        <pc:picChg chg="add mod">
          <ac:chgData name="Avanish Subbiah" userId="3e11c6ea9048470d" providerId="Windows Live" clId="Web-{4A4D0B70-F7BF-49DA-AEC5-531BF3F10FBD}" dt="2022-10-12T00:06:13.996" v="98" actId="1076"/>
          <ac:picMkLst>
            <pc:docMk/>
            <pc:sldMk cId="269324711" sldId="313"/>
            <ac:picMk id="3" creationId="{FEF3122C-F36D-0F71-E441-E6545CFD29EB}"/>
          </ac:picMkLst>
        </pc:picChg>
      </pc:sldChg>
      <pc:sldChg chg="addSp delSp modSp add replId">
        <pc:chgData name="Avanish Subbiah" userId="3e11c6ea9048470d" providerId="Windows Live" clId="Web-{4A4D0B70-F7BF-49DA-AEC5-531BF3F10FBD}" dt="2022-10-12T00:07:36.249" v="133" actId="1076"/>
        <pc:sldMkLst>
          <pc:docMk/>
          <pc:sldMk cId="2104623464" sldId="314"/>
        </pc:sldMkLst>
        <pc:spChg chg="mod">
          <ac:chgData name="Avanish Subbiah" userId="3e11c6ea9048470d" providerId="Windows Live" clId="Web-{4A4D0B70-F7BF-49DA-AEC5-531BF3F10FBD}" dt="2022-10-12T00:07:22.811" v="127" actId="14100"/>
          <ac:spMkLst>
            <pc:docMk/>
            <pc:sldMk cId="2104623464" sldId="314"/>
            <ac:spMk id="7" creationId="{008D19BE-A8F0-A0F0-C939-5275CA52CDB7}"/>
          </ac:spMkLst>
        </pc:spChg>
        <pc:spChg chg="mod">
          <ac:chgData name="Avanish Subbiah" userId="3e11c6ea9048470d" providerId="Windows Live" clId="Web-{4A4D0B70-F7BF-49DA-AEC5-531BF3F10FBD}" dt="2022-10-12T00:06:26.747" v="121" actId="20577"/>
          <ac:spMkLst>
            <pc:docMk/>
            <pc:sldMk cId="2104623464" sldId="314"/>
            <ac:spMk id="8" creationId="{00000000-0000-0000-0000-000000000000}"/>
          </ac:spMkLst>
        </pc:spChg>
        <pc:picChg chg="add mod">
          <ac:chgData name="Avanish Subbiah" userId="3e11c6ea9048470d" providerId="Windows Live" clId="Web-{4A4D0B70-F7BF-49DA-AEC5-531BF3F10FBD}" dt="2022-10-12T00:07:36.249" v="133" actId="1076"/>
          <ac:picMkLst>
            <pc:docMk/>
            <pc:sldMk cId="2104623464" sldId="314"/>
            <ac:picMk id="2" creationId="{B10F06FD-3677-543F-CEFE-7DF5F340ADC7}"/>
          </ac:picMkLst>
        </pc:picChg>
        <pc:picChg chg="del">
          <ac:chgData name="Avanish Subbiah" userId="3e11c6ea9048470d" providerId="Windows Live" clId="Web-{4A4D0B70-F7BF-49DA-AEC5-531BF3F10FBD}" dt="2022-10-12T00:06:28.153" v="122"/>
          <ac:picMkLst>
            <pc:docMk/>
            <pc:sldMk cId="2104623464" sldId="314"/>
            <ac:picMk id="3" creationId="{FEF3122C-F36D-0F71-E441-E6545CFD29EB}"/>
          </ac:picMkLst>
        </pc:picChg>
      </pc:sldChg>
      <pc:sldChg chg="addSp delSp modSp add replId">
        <pc:chgData name="Avanish Subbiah" userId="3e11c6ea9048470d" providerId="Windows Live" clId="Web-{4A4D0B70-F7BF-49DA-AEC5-531BF3F10FBD}" dt="2022-10-12T00:09:15.174" v="174" actId="1076"/>
        <pc:sldMkLst>
          <pc:docMk/>
          <pc:sldMk cId="2983924889" sldId="315"/>
        </pc:sldMkLst>
        <pc:spChg chg="mod">
          <ac:chgData name="Avanish Subbiah" userId="3e11c6ea9048470d" providerId="Windows Live" clId="Web-{4A4D0B70-F7BF-49DA-AEC5-531BF3F10FBD}" dt="2022-10-12T00:08:26.504" v="170" actId="14100"/>
          <ac:spMkLst>
            <pc:docMk/>
            <pc:sldMk cId="2983924889" sldId="315"/>
            <ac:spMk id="7" creationId="{008D19BE-A8F0-A0F0-C939-5275CA52CDB7}"/>
          </ac:spMkLst>
        </pc:spChg>
        <pc:spChg chg="mod">
          <ac:chgData name="Avanish Subbiah" userId="3e11c6ea9048470d" providerId="Windows Live" clId="Web-{4A4D0B70-F7BF-49DA-AEC5-531BF3F10FBD}" dt="2022-10-12T00:08:07.594" v="164" actId="20577"/>
          <ac:spMkLst>
            <pc:docMk/>
            <pc:sldMk cId="2983924889" sldId="315"/>
            <ac:spMk id="8" creationId="{00000000-0000-0000-0000-000000000000}"/>
          </ac:spMkLst>
        </pc:spChg>
        <pc:picChg chg="del">
          <ac:chgData name="Avanish Subbiah" userId="3e11c6ea9048470d" providerId="Windows Live" clId="Web-{4A4D0B70-F7BF-49DA-AEC5-531BF3F10FBD}" dt="2022-10-12T00:08:09.781" v="165"/>
          <ac:picMkLst>
            <pc:docMk/>
            <pc:sldMk cId="2983924889" sldId="315"/>
            <ac:picMk id="2" creationId="{B10F06FD-3677-543F-CEFE-7DF5F340ADC7}"/>
          </ac:picMkLst>
        </pc:picChg>
        <pc:picChg chg="add mod">
          <ac:chgData name="Avanish Subbiah" userId="3e11c6ea9048470d" providerId="Windows Live" clId="Web-{4A4D0B70-F7BF-49DA-AEC5-531BF3F10FBD}" dt="2022-10-12T00:09:15.174" v="174" actId="1076"/>
          <ac:picMkLst>
            <pc:docMk/>
            <pc:sldMk cId="2983924889" sldId="315"/>
            <ac:picMk id="3" creationId="{620E2471-A054-9AAD-BCFC-F18DB882C1EE}"/>
          </ac:picMkLst>
        </pc:picChg>
        <pc:picChg chg="mod">
          <ac:chgData name="Avanish Subbiah" userId="3e11c6ea9048470d" providerId="Windows Live" clId="Web-{4A4D0B70-F7BF-49DA-AEC5-531BF3F10FBD}" dt="2022-10-12T00:08:15.047" v="167" actId="1076"/>
          <ac:picMkLst>
            <pc:docMk/>
            <pc:sldMk cId="2983924889" sldId="315"/>
            <ac:picMk id="5" creationId="{D0756AD0-28B4-8F56-0A90-06B4AA1E8489}"/>
          </ac:picMkLst>
        </pc:picChg>
      </pc:sldChg>
      <pc:sldChg chg="addSp delSp modSp add replId">
        <pc:chgData name="Avanish Subbiah" userId="3e11c6ea9048470d" providerId="Windows Live" clId="Web-{4A4D0B70-F7BF-49DA-AEC5-531BF3F10FBD}" dt="2022-10-12T00:10:22.989" v="198"/>
        <pc:sldMkLst>
          <pc:docMk/>
          <pc:sldMk cId="2497546448" sldId="316"/>
        </pc:sldMkLst>
        <pc:spChg chg="mod">
          <ac:chgData name="Avanish Subbiah" userId="3e11c6ea9048470d" providerId="Windows Live" clId="Web-{4A4D0B70-F7BF-49DA-AEC5-531BF3F10FBD}" dt="2022-10-12T00:09:31.425" v="184" actId="14100"/>
          <ac:spMkLst>
            <pc:docMk/>
            <pc:sldMk cId="2497546448" sldId="316"/>
            <ac:spMk id="7" creationId="{008D19BE-A8F0-A0F0-C939-5275CA52CDB7}"/>
          </ac:spMkLst>
        </pc:spChg>
        <pc:spChg chg="mod">
          <ac:chgData name="Avanish Subbiah" userId="3e11c6ea9048470d" providerId="Windows Live" clId="Web-{4A4D0B70-F7BF-49DA-AEC5-531BF3F10FBD}" dt="2022-10-12T00:10:19.614" v="196" actId="20577"/>
          <ac:spMkLst>
            <pc:docMk/>
            <pc:sldMk cId="2497546448" sldId="316"/>
            <ac:spMk id="8" creationId="{00000000-0000-0000-0000-000000000000}"/>
          </ac:spMkLst>
        </pc:spChg>
        <pc:picChg chg="add mod">
          <ac:chgData name="Avanish Subbiah" userId="3e11c6ea9048470d" providerId="Windows Live" clId="Web-{4A4D0B70-F7BF-49DA-AEC5-531BF3F10FBD}" dt="2022-10-12T00:10:08.379" v="195" actId="14100"/>
          <ac:picMkLst>
            <pc:docMk/>
            <pc:sldMk cId="2497546448" sldId="316"/>
            <ac:picMk id="2" creationId="{BBECC834-0A11-5EB6-FE24-E61756496007}"/>
          </ac:picMkLst>
        </pc:picChg>
        <pc:picChg chg="del">
          <ac:chgData name="Avanish Subbiah" userId="3e11c6ea9048470d" providerId="Windows Live" clId="Web-{4A4D0B70-F7BF-49DA-AEC5-531BF3F10FBD}" dt="2022-10-12T00:09:24.518" v="182"/>
          <ac:picMkLst>
            <pc:docMk/>
            <pc:sldMk cId="2497546448" sldId="316"/>
            <ac:picMk id="3" creationId="{620E2471-A054-9AAD-BCFC-F18DB882C1EE}"/>
          </ac:picMkLst>
        </pc:picChg>
        <pc:picChg chg="add del mod">
          <ac:chgData name="Avanish Subbiah" userId="3e11c6ea9048470d" providerId="Windows Live" clId="Web-{4A4D0B70-F7BF-49DA-AEC5-531BF3F10FBD}" dt="2022-10-12T00:10:22.989" v="198"/>
          <ac:picMkLst>
            <pc:docMk/>
            <pc:sldMk cId="2497546448" sldId="316"/>
            <ac:picMk id="4" creationId="{C63A203F-4C17-B1E8-5213-1A09A3F64146}"/>
          </ac:picMkLst>
        </pc:picChg>
      </pc:sldChg>
      <pc:sldChg chg="addSp delSp modSp add replId">
        <pc:chgData name="Avanish Subbiah" userId="3e11c6ea9048470d" providerId="Windows Live" clId="Web-{4A4D0B70-F7BF-49DA-AEC5-531BF3F10FBD}" dt="2022-10-12T00:11:12.288" v="223" actId="1076"/>
        <pc:sldMkLst>
          <pc:docMk/>
          <pc:sldMk cId="1502876480" sldId="317"/>
        </pc:sldMkLst>
        <pc:spChg chg="mod">
          <ac:chgData name="Avanish Subbiah" userId="3e11c6ea9048470d" providerId="Windows Live" clId="Web-{4A4D0B70-F7BF-49DA-AEC5-531BF3F10FBD}" dt="2022-10-12T00:10:36.740" v="201" actId="14100"/>
          <ac:spMkLst>
            <pc:docMk/>
            <pc:sldMk cId="1502876480" sldId="317"/>
            <ac:spMk id="7" creationId="{008D19BE-A8F0-A0F0-C939-5275CA52CDB7}"/>
          </ac:spMkLst>
        </pc:spChg>
        <pc:spChg chg="mod">
          <ac:chgData name="Avanish Subbiah" userId="3e11c6ea9048470d" providerId="Windows Live" clId="Web-{4A4D0B70-F7BF-49DA-AEC5-531BF3F10FBD}" dt="2022-10-12T00:10:45.099" v="218" actId="20577"/>
          <ac:spMkLst>
            <pc:docMk/>
            <pc:sldMk cId="1502876480" sldId="317"/>
            <ac:spMk id="8" creationId="{00000000-0000-0000-0000-000000000000}"/>
          </ac:spMkLst>
        </pc:spChg>
        <pc:picChg chg="del">
          <ac:chgData name="Avanish Subbiah" userId="3e11c6ea9048470d" providerId="Windows Live" clId="Web-{4A4D0B70-F7BF-49DA-AEC5-531BF3F10FBD}" dt="2022-10-12T00:10:45.974" v="219"/>
          <ac:picMkLst>
            <pc:docMk/>
            <pc:sldMk cId="1502876480" sldId="317"/>
            <ac:picMk id="2" creationId="{BBECC834-0A11-5EB6-FE24-E61756496007}"/>
          </ac:picMkLst>
        </pc:picChg>
        <pc:picChg chg="add mod">
          <ac:chgData name="Avanish Subbiah" userId="3e11c6ea9048470d" providerId="Windows Live" clId="Web-{4A4D0B70-F7BF-49DA-AEC5-531BF3F10FBD}" dt="2022-10-12T00:11:12.288" v="223" actId="1076"/>
          <ac:picMkLst>
            <pc:docMk/>
            <pc:sldMk cId="1502876480" sldId="317"/>
            <ac:picMk id="3" creationId="{D233BA20-B984-C8DA-1BC2-14D6C51A084D}"/>
          </ac:picMkLst>
        </pc:picChg>
      </pc:sldChg>
      <pc:sldChg chg="addSp delSp modSp add replId">
        <pc:chgData name="Avanish Subbiah" userId="3e11c6ea9048470d" providerId="Windows Live" clId="Web-{4A4D0B70-F7BF-49DA-AEC5-531BF3F10FBD}" dt="2022-10-12T00:12:05.868" v="242" actId="1076"/>
        <pc:sldMkLst>
          <pc:docMk/>
          <pc:sldMk cId="3693977182" sldId="318"/>
        </pc:sldMkLst>
        <pc:spChg chg="mod">
          <ac:chgData name="Avanish Subbiah" userId="3e11c6ea9048470d" providerId="Windows Live" clId="Web-{4A4D0B70-F7BF-49DA-AEC5-531BF3F10FBD}" dt="2022-10-12T00:11:30.288" v="237" actId="14100"/>
          <ac:spMkLst>
            <pc:docMk/>
            <pc:sldMk cId="3693977182" sldId="318"/>
            <ac:spMk id="7" creationId="{008D19BE-A8F0-A0F0-C939-5275CA52CDB7}"/>
          </ac:spMkLst>
        </pc:spChg>
        <pc:spChg chg="mod">
          <ac:chgData name="Avanish Subbiah" userId="3e11c6ea9048470d" providerId="Windows Live" clId="Web-{4A4D0B70-F7BF-49DA-AEC5-531BF3F10FBD}" dt="2022-10-12T00:11:22.991" v="235" actId="20577"/>
          <ac:spMkLst>
            <pc:docMk/>
            <pc:sldMk cId="3693977182" sldId="318"/>
            <ac:spMk id="8" creationId="{00000000-0000-0000-0000-000000000000}"/>
          </ac:spMkLst>
        </pc:spChg>
        <pc:picChg chg="add mod">
          <ac:chgData name="Avanish Subbiah" userId="3e11c6ea9048470d" providerId="Windows Live" clId="Web-{4A4D0B70-F7BF-49DA-AEC5-531BF3F10FBD}" dt="2022-10-12T00:12:05.868" v="242" actId="1076"/>
          <ac:picMkLst>
            <pc:docMk/>
            <pc:sldMk cId="3693977182" sldId="318"/>
            <ac:picMk id="2" creationId="{AD10F548-6628-A95D-D2D9-4A4345E1A40C}"/>
          </ac:picMkLst>
        </pc:picChg>
        <pc:picChg chg="del">
          <ac:chgData name="Avanish Subbiah" userId="3e11c6ea9048470d" providerId="Windows Live" clId="Web-{4A4D0B70-F7BF-49DA-AEC5-531BF3F10FBD}" dt="2022-10-12T00:11:32.117" v="238"/>
          <ac:picMkLst>
            <pc:docMk/>
            <pc:sldMk cId="3693977182" sldId="318"/>
            <ac:picMk id="3" creationId="{D233BA20-B984-C8DA-1BC2-14D6C51A084D}"/>
          </ac:picMkLst>
        </pc:picChg>
      </pc:sldChg>
    </pc:docChg>
  </pc:docChgLst>
  <pc:docChgLst>
    <pc:chgData name="Connor Chadwick" userId="d37c1725125dcbfb" providerId="Windows Live" clId="Web-{B1274ED9-95E5-4D56-82CA-DD4D8AB4E6F8}"/>
    <pc:docChg chg="addSld delSld modSld sldOrd">
      <pc:chgData name="Connor Chadwick" userId="d37c1725125dcbfb" providerId="Windows Live" clId="Web-{B1274ED9-95E5-4D56-82CA-DD4D8AB4E6F8}" dt="2022-10-12T00:13:58.696" v="165" actId="20577"/>
      <pc:docMkLst>
        <pc:docMk/>
      </pc:docMkLst>
      <pc:sldChg chg="del">
        <pc:chgData name="Connor Chadwick" userId="d37c1725125dcbfb" providerId="Windows Live" clId="Web-{B1274ED9-95E5-4D56-82CA-DD4D8AB4E6F8}" dt="2022-10-12T00:09:41.751" v="101"/>
        <pc:sldMkLst>
          <pc:docMk/>
          <pc:sldMk cId="3910445985" sldId="268"/>
        </pc:sldMkLst>
      </pc:sldChg>
      <pc:sldChg chg="del">
        <pc:chgData name="Connor Chadwick" userId="d37c1725125dcbfb" providerId="Windows Live" clId="Web-{B1274ED9-95E5-4D56-82CA-DD4D8AB4E6F8}" dt="2022-10-12T00:09:53.627" v="102"/>
        <pc:sldMkLst>
          <pc:docMk/>
          <pc:sldMk cId="2492192229" sldId="270"/>
        </pc:sldMkLst>
      </pc:sldChg>
      <pc:sldChg chg="del">
        <pc:chgData name="Connor Chadwick" userId="d37c1725125dcbfb" providerId="Windows Live" clId="Web-{B1274ED9-95E5-4D56-82CA-DD4D8AB4E6F8}" dt="2022-10-12T00:13:06.226" v="130"/>
        <pc:sldMkLst>
          <pc:docMk/>
          <pc:sldMk cId="580118554" sldId="271"/>
        </pc:sldMkLst>
      </pc:sldChg>
      <pc:sldChg chg="delSp modSp ord">
        <pc:chgData name="Connor Chadwick" userId="d37c1725125dcbfb" providerId="Windows Live" clId="Web-{B1274ED9-95E5-4D56-82CA-DD4D8AB4E6F8}" dt="2022-10-12T00:13:58.696" v="165" actId="20577"/>
        <pc:sldMkLst>
          <pc:docMk/>
          <pc:sldMk cId="1076728581" sldId="291"/>
        </pc:sldMkLst>
        <pc:spChg chg="del">
          <ac:chgData name="Connor Chadwick" userId="d37c1725125dcbfb" providerId="Windows Live" clId="Web-{B1274ED9-95E5-4D56-82CA-DD4D8AB4E6F8}" dt="2022-10-12T00:12:20.240" v="128"/>
          <ac:spMkLst>
            <pc:docMk/>
            <pc:sldMk cId="1076728581" sldId="291"/>
            <ac:spMk id="6" creationId="{1932A262-28FB-4DA1-6935-F4C4B08C59B5}"/>
          </ac:spMkLst>
        </pc:spChg>
        <pc:spChg chg="mod">
          <ac:chgData name="Connor Chadwick" userId="d37c1725125dcbfb" providerId="Windows Live" clId="Web-{B1274ED9-95E5-4D56-82CA-DD4D8AB4E6F8}" dt="2022-10-12T00:13:58.696" v="165" actId="20577"/>
          <ac:spMkLst>
            <pc:docMk/>
            <pc:sldMk cId="1076728581" sldId="291"/>
            <ac:spMk id="8" creationId="{00000000-0000-0000-0000-000000000000}"/>
          </ac:spMkLst>
        </pc:spChg>
        <pc:picChg chg="del">
          <ac:chgData name="Connor Chadwick" userId="d37c1725125dcbfb" providerId="Windows Live" clId="Web-{B1274ED9-95E5-4D56-82CA-DD4D8AB4E6F8}" dt="2022-10-12T00:12:14.646" v="126"/>
          <ac:picMkLst>
            <pc:docMk/>
            <pc:sldMk cId="1076728581" sldId="291"/>
            <ac:picMk id="2" creationId="{F1B77C45-4867-ED26-F01A-A4A07592B5FC}"/>
          </ac:picMkLst>
        </pc:picChg>
        <pc:picChg chg="mod">
          <ac:chgData name="Connor Chadwick" userId="d37c1725125dcbfb" providerId="Windows Live" clId="Web-{B1274ED9-95E5-4D56-82CA-DD4D8AB4E6F8}" dt="2022-10-12T00:12:18.599" v="127" actId="14100"/>
          <ac:picMkLst>
            <pc:docMk/>
            <pc:sldMk cId="1076728581" sldId="291"/>
            <ac:picMk id="3" creationId="{13272EF9-3D74-6F67-8048-2EE30C887789}"/>
          </ac:picMkLst>
        </pc:picChg>
      </pc:sldChg>
      <pc:sldChg chg="modSp">
        <pc:chgData name="Connor Chadwick" userId="d37c1725125dcbfb" providerId="Windows Live" clId="Web-{B1274ED9-95E5-4D56-82CA-DD4D8AB4E6F8}" dt="2022-10-11T23:42:49.691" v="0" actId="14100"/>
        <pc:sldMkLst>
          <pc:docMk/>
          <pc:sldMk cId="916528368" sldId="294"/>
        </pc:sldMkLst>
        <pc:spChg chg="mod">
          <ac:chgData name="Connor Chadwick" userId="d37c1725125dcbfb" providerId="Windows Live" clId="Web-{B1274ED9-95E5-4D56-82CA-DD4D8AB4E6F8}" dt="2022-10-11T23:42:49.691" v="0" actId="14100"/>
          <ac:spMkLst>
            <pc:docMk/>
            <pc:sldMk cId="916528368" sldId="294"/>
            <ac:spMk id="3" creationId="{4A9BD7C9-F954-DEFA-E7C2-D7E7FD126B79}"/>
          </ac:spMkLst>
        </pc:spChg>
      </pc:sldChg>
      <pc:sldChg chg="modSp ord">
        <pc:chgData name="Connor Chadwick" userId="d37c1725125dcbfb" providerId="Windows Live" clId="Web-{B1274ED9-95E5-4D56-82CA-DD4D8AB4E6F8}" dt="2022-10-12T00:13:44.102" v="149" actId="20577"/>
        <pc:sldMkLst>
          <pc:docMk/>
          <pc:sldMk cId="945767418" sldId="295"/>
        </pc:sldMkLst>
        <pc:spChg chg="mod">
          <ac:chgData name="Connor Chadwick" userId="d37c1725125dcbfb" providerId="Windows Live" clId="Web-{B1274ED9-95E5-4D56-82CA-DD4D8AB4E6F8}" dt="2022-10-12T00:13:44.102" v="149" actId="20577"/>
          <ac:spMkLst>
            <pc:docMk/>
            <pc:sldMk cId="945767418" sldId="295"/>
            <ac:spMk id="8" creationId="{00000000-0000-0000-0000-000000000000}"/>
          </ac:spMkLst>
        </pc:spChg>
      </pc:sldChg>
      <pc:sldChg chg="addSp delSp modSp">
        <pc:chgData name="Connor Chadwick" userId="d37c1725125dcbfb" providerId="Windows Live" clId="Web-{B1274ED9-95E5-4D56-82CA-DD4D8AB4E6F8}" dt="2022-10-11T23:46:14.884" v="43" actId="14100"/>
        <pc:sldMkLst>
          <pc:docMk/>
          <pc:sldMk cId="1987391645" sldId="296"/>
        </pc:sldMkLst>
        <pc:spChg chg="mod">
          <ac:chgData name="Connor Chadwick" userId="d37c1725125dcbfb" providerId="Windows Live" clId="Web-{B1274ED9-95E5-4D56-82CA-DD4D8AB4E6F8}" dt="2022-10-11T23:43:19.801" v="7" actId="14100"/>
          <ac:spMkLst>
            <pc:docMk/>
            <pc:sldMk cId="1987391645" sldId="296"/>
            <ac:spMk id="3" creationId="{88240813-6DF3-908A-5B93-5B430CD33CDF}"/>
          </ac:spMkLst>
        </pc:spChg>
        <pc:spChg chg="add mod">
          <ac:chgData name="Connor Chadwick" userId="d37c1725125dcbfb" providerId="Windows Live" clId="Web-{B1274ED9-95E5-4D56-82CA-DD4D8AB4E6F8}" dt="2022-10-11T23:45:58.383" v="39" actId="14100"/>
          <ac:spMkLst>
            <pc:docMk/>
            <pc:sldMk cId="1987391645" sldId="296"/>
            <ac:spMk id="5" creationId="{3EA2FB24-AE31-E777-B667-878F6D911E4F}"/>
          </ac:spMkLst>
        </pc:spChg>
        <pc:spChg chg="mod">
          <ac:chgData name="Connor Chadwick" userId="d37c1725125dcbfb" providerId="Windows Live" clId="Web-{B1274ED9-95E5-4D56-82CA-DD4D8AB4E6F8}" dt="2022-10-11T23:45:12.945" v="28" actId="20577"/>
          <ac:spMkLst>
            <pc:docMk/>
            <pc:sldMk cId="1987391645" sldId="296"/>
            <ac:spMk id="8" creationId="{00000000-0000-0000-0000-000000000000}"/>
          </ac:spMkLst>
        </pc:spChg>
        <pc:picChg chg="add mod ord">
          <ac:chgData name="Connor Chadwick" userId="d37c1725125dcbfb" providerId="Windows Live" clId="Web-{B1274ED9-95E5-4D56-82CA-DD4D8AB4E6F8}" dt="2022-10-11T23:43:10.066" v="5"/>
          <ac:picMkLst>
            <pc:docMk/>
            <pc:sldMk cId="1987391645" sldId="296"/>
            <ac:picMk id="2" creationId="{4DD64B1A-BBAB-9B98-BD06-8CE5FCEFADD8}"/>
          </ac:picMkLst>
        </pc:picChg>
        <pc:picChg chg="add mod">
          <ac:chgData name="Connor Chadwick" userId="d37c1725125dcbfb" providerId="Windows Live" clId="Web-{B1274ED9-95E5-4D56-82CA-DD4D8AB4E6F8}" dt="2022-10-11T23:46:08.602" v="42" actId="14100"/>
          <ac:picMkLst>
            <pc:docMk/>
            <pc:sldMk cId="1987391645" sldId="296"/>
            <ac:picMk id="4" creationId="{1478A902-A35D-1079-06D5-BB77E2D28E0D}"/>
          </ac:picMkLst>
        </pc:picChg>
        <pc:picChg chg="del">
          <ac:chgData name="Connor Chadwick" userId="d37c1725125dcbfb" providerId="Windows Live" clId="Web-{B1274ED9-95E5-4D56-82CA-DD4D8AB4E6F8}" dt="2022-10-11T23:42:56.925" v="2"/>
          <ac:picMkLst>
            <pc:docMk/>
            <pc:sldMk cId="1987391645" sldId="296"/>
            <ac:picMk id="6" creationId="{93A20A2C-3283-6E20-660D-F71EEEE0D707}"/>
          </ac:picMkLst>
        </pc:picChg>
        <pc:picChg chg="mod">
          <ac:chgData name="Connor Chadwick" userId="d37c1725125dcbfb" providerId="Windows Live" clId="Web-{B1274ED9-95E5-4D56-82CA-DD4D8AB4E6F8}" dt="2022-10-11T23:46:14.884" v="43" actId="14100"/>
          <ac:picMkLst>
            <pc:docMk/>
            <pc:sldMk cId="1987391645" sldId="296"/>
            <ac:picMk id="7" creationId="{3763C21C-43DD-17F9-1616-6DDC3337640A}"/>
          </ac:picMkLst>
        </pc:picChg>
      </pc:sldChg>
      <pc:sldChg chg="addSp delSp modSp">
        <pc:chgData name="Connor Chadwick" userId="d37c1725125dcbfb" providerId="Windows Live" clId="Web-{B1274ED9-95E5-4D56-82CA-DD4D8AB4E6F8}" dt="2022-10-11T23:47:45.293" v="64" actId="14100"/>
        <pc:sldMkLst>
          <pc:docMk/>
          <pc:sldMk cId="410947278" sldId="297"/>
        </pc:sldMkLst>
        <pc:spChg chg="mod ord">
          <ac:chgData name="Connor Chadwick" userId="d37c1725125dcbfb" providerId="Windows Live" clId="Web-{B1274ED9-95E5-4D56-82CA-DD4D8AB4E6F8}" dt="2022-10-11T23:44:45.397" v="26" actId="14100"/>
          <ac:spMkLst>
            <pc:docMk/>
            <pc:sldMk cId="410947278" sldId="297"/>
            <ac:spMk id="3" creationId="{3A371DE9-51F9-A63F-EF91-042F10A2C2CC}"/>
          </ac:spMkLst>
        </pc:spChg>
        <pc:spChg chg="mod">
          <ac:chgData name="Connor Chadwick" userId="d37c1725125dcbfb" providerId="Windows Live" clId="Web-{B1274ED9-95E5-4D56-82CA-DD4D8AB4E6F8}" dt="2022-10-11T23:46:57.260" v="56" actId="20577"/>
          <ac:spMkLst>
            <pc:docMk/>
            <pc:sldMk cId="410947278" sldId="297"/>
            <ac:spMk id="8" creationId="{00000000-0000-0000-0000-000000000000}"/>
          </ac:spMkLst>
        </pc:spChg>
        <pc:spChg chg="add mod">
          <ac:chgData name="Connor Chadwick" userId="d37c1725125dcbfb" providerId="Windows Live" clId="Web-{B1274ED9-95E5-4D56-82CA-DD4D8AB4E6F8}" dt="2022-10-11T23:47:45.293" v="64" actId="14100"/>
          <ac:spMkLst>
            <pc:docMk/>
            <pc:sldMk cId="410947278" sldId="297"/>
            <ac:spMk id="9" creationId="{D17979CB-6C8A-286F-41FC-864E99FA0697}"/>
          </ac:spMkLst>
        </pc:spChg>
        <pc:picChg chg="add mod">
          <ac:chgData name="Connor Chadwick" userId="d37c1725125dcbfb" providerId="Windows Live" clId="Web-{B1274ED9-95E5-4D56-82CA-DD4D8AB4E6F8}" dt="2022-10-11T23:44:17.131" v="19" actId="1076"/>
          <ac:picMkLst>
            <pc:docMk/>
            <pc:sldMk cId="410947278" sldId="297"/>
            <ac:picMk id="2" creationId="{F56C9F68-E761-020F-8071-2A431BC38E7C}"/>
          </ac:picMkLst>
        </pc:picChg>
        <pc:picChg chg="add mod">
          <ac:chgData name="Connor Chadwick" userId="d37c1725125dcbfb" providerId="Windows Live" clId="Web-{B1274ED9-95E5-4D56-82CA-DD4D8AB4E6F8}" dt="2022-10-11T23:47:25.620" v="60" actId="14100"/>
          <ac:picMkLst>
            <pc:docMk/>
            <pc:sldMk cId="410947278" sldId="297"/>
            <ac:picMk id="5" creationId="{3F7D0E96-8FF0-FC07-D414-AB31D83842C6}"/>
          </ac:picMkLst>
        </pc:picChg>
        <pc:picChg chg="del">
          <ac:chgData name="Connor Chadwick" userId="d37c1725125dcbfb" providerId="Windows Live" clId="Web-{B1274ED9-95E5-4D56-82CA-DD4D8AB4E6F8}" dt="2022-10-11T23:44:10.334" v="17"/>
          <ac:picMkLst>
            <pc:docMk/>
            <pc:sldMk cId="410947278" sldId="297"/>
            <ac:picMk id="6" creationId="{605ABB7D-E926-53E2-375E-CCF563071D64}"/>
          </ac:picMkLst>
        </pc:picChg>
        <pc:picChg chg="mod ord">
          <ac:chgData name="Connor Chadwick" userId="d37c1725125dcbfb" providerId="Windows Live" clId="Web-{B1274ED9-95E5-4D56-82CA-DD4D8AB4E6F8}" dt="2022-10-11T23:47:19.261" v="58" actId="1076"/>
          <ac:picMkLst>
            <pc:docMk/>
            <pc:sldMk cId="410947278" sldId="297"/>
            <ac:picMk id="7" creationId="{C8D76498-E808-B806-D7E8-2351DC064B71}"/>
          </ac:picMkLst>
        </pc:picChg>
      </pc:sldChg>
      <pc:sldChg chg="modSp ord">
        <pc:chgData name="Connor Chadwick" userId="d37c1725125dcbfb" providerId="Windows Live" clId="Web-{B1274ED9-95E5-4D56-82CA-DD4D8AB4E6F8}" dt="2022-10-12T00:13:37.242" v="143" actId="20577"/>
        <pc:sldMkLst>
          <pc:docMk/>
          <pc:sldMk cId="2239703164" sldId="298"/>
        </pc:sldMkLst>
        <pc:spChg chg="mod">
          <ac:chgData name="Connor Chadwick" userId="d37c1725125dcbfb" providerId="Windows Live" clId="Web-{B1274ED9-95E5-4D56-82CA-DD4D8AB4E6F8}" dt="2022-10-12T00:13:37.242" v="143" actId="20577"/>
          <ac:spMkLst>
            <pc:docMk/>
            <pc:sldMk cId="2239703164" sldId="298"/>
            <ac:spMk id="8" creationId="{00000000-0000-0000-0000-000000000000}"/>
          </ac:spMkLst>
        </pc:spChg>
      </pc:sldChg>
      <pc:sldChg chg="modSp ord">
        <pc:chgData name="Connor Chadwick" userId="d37c1725125dcbfb" providerId="Windows Live" clId="Web-{B1274ED9-95E5-4D56-82CA-DD4D8AB4E6F8}" dt="2022-10-12T00:13:31.226" v="136" actId="20577"/>
        <pc:sldMkLst>
          <pc:docMk/>
          <pc:sldMk cId="1621722765" sldId="299"/>
        </pc:sldMkLst>
        <pc:spChg chg="mod">
          <ac:chgData name="Connor Chadwick" userId="d37c1725125dcbfb" providerId="Windows Live" clId="Web-{B1274ED9-95E5-4D56-82CA-DD4D8AB4E6F8}" dt="2022-10-12T00:13:31.226" v="136" actId="20577"/>
          <ac:spMkLst>
            <pc:docMk/>
            <pc:sldMk cId="1621722765" sldId="299"/>
            <ac:spMk id="8" creationId="{00000000-0000-0000-0000-000000000000}"/>
          </ac:spMkLst>
        </pc:spChg>
      </pc:sldChg>
      <pc:sldChg chg="addSp delSp modSp del">
        <pc:chgData name="Connor Chadwick" userId="d37c1725125dcbfb" providerId="Windows Live" clId="Web-{B1274ED9-95E5-4D56-82CA-DD4D8AB4E6F8}" dt="2022-10-11T23:47:52.730" v="65"/>
        <pc:sldMkLst>
          <pc:docMk/>
          <pc:sldMk cId="1019649338" sldId="300"/>
        </pc:sldMkLst>
        <pc:spChg chg="mod">
          <ac:chgData name="Connor Chadwick" userId="d37c1725125dcbfb" providerId="Windows Live" clId="Web-{B1274ED9-95E5-4D56-82CA-DD4D8AB4E6F8}" dt="2022-10-11T23:46:42.744" v="54" actId="20577"/>
          <ac:spMkLst>
            <pc:docMk/>
            <pc:sldMk cId="1019649338" sldId="300"/>
            <ac:spMk id="8" creationId="{00000000-0000-0000-0000-000000000000}"/>
          </ac:spMkLst>
        </pc:spChg>
        <pc:picChg chg="add mod">
          <ac:chgData name="Connor Chadwick" userId="d37c1725125dcbfb" providerId="Windows Live" clId="Web-{B1274ED9-95E5-4D56-82CA-DD4D8AB4E6F8}" dt="2022-10-11T23:46:33.916" v="45" actId="1076"/>
          <ac:picMkLst>
            <pc:docMk/>
            <pc:sldMk cId="1019649338" sldId="300"/>
            <ac:picMk id="2" creationId="{214EDDE8-3272-1415-CCDF-7C8891A1C5A3}"/>
          </ac:picMkLst>
        </pc:picChg>
        <pc:picChg chg="del">
          <ac:chgData name="Connor Chadwick" userId="d37c1725125dcbfb" providerId="Windows Live" clId="Web-{B1274ED9-95E5-4D56-82CA-DD4D8AB4E6F8}" dt="2022-10-11T23:46:25.572" v="44"/>
          <ac:picMkLst>
            <pc:docMk/>
            <pc:sldMk cId="1019649338" sldId="300"/>
            <ac:picMk id="4" creationId="{265E160E-D9B5-C519-C884-619225C1BFED}"/>
          </ac:picMkLst>
        </pc:picChg>
      </pc:sldChg>
      <pc:sldChg chg="addSp delSp modSp">
        <pc:chgData name="Connor Chadwick" userId="d37c1725125dcbfb" providerId="Windows Live" clId="Web-{B1274ED9-95E5-4D56-82CA-DD4D8AB4E6F8}" dt="2022-10-11T23:48:23.794" v="72" actId="1076"/>
        <pc:sldMkLst>
          <pc:docMk/>
          <pc:sldMk cId="1067075401" sldId="301"/>
        </pc:sldMkLst>
        <pc:spChg chg="mod">
          <ac:chgData name="Connor Chadwick" userId="d37c1725125dcbfb" providerId="Windows Live" clId="Web-{B1274ED9-95E5-4D56-82CA-DD4D8AB4E6F8}" dt="2022-10-11T23:48:16.356" v="70" actId="14100"/>
          <ac:spMkLst>
            <pc:docMk/>
            <pc:sldMk cId="1067075401" sldId="301"/>
            <ac:spMk id="5" creationId="{0DF6F98D-F8F6-BF48-44CF-A94A73D1F20A}"/>
          </ac:spMkLst>
        </pc:spChg>
        <pc:spChg chg="add mod">
          <ac:chgData name="Connor Chadwick" userId="d37c1725125dcbfb" providerId="Windows Live" clId="Web-{B1274ED9-95E5-4D56-82CA-DD4D8AB4E6F8}" dt="2022-10-11T23:48:23.794" v="72" actId="1076"/>
          <ac:spMkLst>
            <pc:docMk/>
            <pc:sldMk cId="1067075401" sldId="301"/>
            <ac:spMk id="7" creationId="{189D4FF1-2FE9-F56E-F44F-86AE358CCDA4}"/>
          </ac:spMkLst>
        </pc:spChg>
        <pc:picChg chg="del">
          <ac:chgData name="Connor Chadwick" userId="d37c1725125dcbfb" providerId="Windows Live" clId="Web-{B1274ED9-95E5-4D56-82CA-DD4D8AB4E6F8}" dt="2022-10-11T23:47:56.340" v="66"/>
          <ac:picMkLst>
            <pc:docMk/>
            <pc:sldMk cId="1067075401" sldId="301"/>
            <ac:picMk id="2" creationId="{B58E505F-840E-4591-FC38-BB5849801AB4}"/>
          </ac:picMkLst>
        </pc:picChg>
        <pc:picChg chg="add mod ord">
          <ac:chgData name="Connor Chadwick" userId="d37c1725125dcbfb" providerId="Windows Live" clId="Web-{B1274ED9-95E5-4D56-82CA-DD4D8AB4E6F8}" dt="2022-10-11T23:48:05.668" v="68"/>
          <ac:picMkLst>
            <pc:docMk/>
            <pc:sldMk cId="1067075401" sldId="301"/>
            <ac:picMk id="4" creationId="{3DBFD76B-B91A-3AF0-0AA3-AB741BDC8FB2}"/>
          </ac:picMkLst>
        </pc:picChg>
      </pc:sldChg>
      <pc:sldChg chg="modSp">
        <pc:chgData name="Connor Chadwick" userId="d37c1725125dcbfb" providerId="Windows Live" clId="Web-{B1274ED9-95E5-4D56-82CA-DD4D8AB4E6F8}" dt="2022-10-11T23:50:29.610" v="100" actId="1076"/>
        <pc:sldMkLst>
          <pc:docMk/>
          <pc:sldMk cId="1065352609" sldId="304"/>
        </pc:sldMkLst>
        <pc:picChg chg="mod">
          <ac:chgData name="Connor Chadwick" userId="d37c1725125dcbfb" providerId="Windows Live" clId="Web-{B1274ED9-95E5-4D56-82CA-DD4D8AB4E6F8}" dt="2022-10-11T23:50:29.610" v="100" actId="1076"/>
          <ac:picMkLst>
            <pc:docMk/>
            <pc:sldMk cId="1065352609" sldId="304"/>
            <ac:picMk id="2" creationId="{48792F80-E89B-8EE8-C86B-FE40F4C00F7D}"/>
          </ac:picMkLst>
        </pc:picChg>
      </pc:sldChg>
      <pc:sldChg chg="addSp delSp modSp del">
        <pc:chgData name="Connor Chadwick" userId="d37c1725125dcbfb" providerId="Windows Live" clId="Web-{B1274ED9-95E5-4D56-82CA-DD4D8AB4E6F8}" dt="2022-10-12T00:12:53.319" v="129"/>
        <pc:sldMkLst>
          <pc:docMk/>
          <pc:sldMk cId="1350921242" sldId="305"/>
        </pc:sldMkLst>
        <pc:spChg chg="del">
          <ac:chgData name="Connor Chadwick" userId="d37c1725125dcbfb" providerId="Windows Live" clId="Web-{B1274ED9-95E5-4D56-82CA-DD4D8AB4E6F8}" dt="2022-10-11T23:50:02.765" v="93"/>
          <ac:spMkLst>
            <pc:docMk/>
            <pc:sldMk cId="1350921242" sldId="305"/>
            <ac:spMk id="4" creationId="{3D213267-3FAC-2434-18F7-8558600E03FF}"/>
          </ac:spMkLst>
        </pc:spChg>
        <pc:spChg chg="add mod">
          <ac:chgData name="Connor Chadwick" userId="d37c1725125dcbfb" providerId="Windows Live" clId="Web-{B1274ED9-95E5-4D56-82CA-DD4D8AB4E6F8}" dt="2022-10-11T23:50:18.219" v="97" actId="14100"/>
          <ac:spMkLst>
            <pc:docMk/>
            <pc:sldMk cId="1350921242" sldId="305"/>
            <ac:spMk id="5" creationId="{F23445D0-EB6B-294D-3BEF-B17FCA2A2AED}"/>
          </ac:spMkLst>
        </pc:spChg>
      </pc:sldChg>
      <pc:sldChg chg="addSp delSp modSp">
        <pc:chgData name="Connor Chadwick" userId="d37c1725125dcbfb" providerId="Windows Live" clId="Web-{B1274ED9-95E5-4D56-82CA-DD4D8AB4E6F8}" dt="2022-10-11T23:49:56.281" v="92" actId="1076"/>
        <pc:sldMkLst>
          <pc:docMk/>
          <pc:sldMk cId="699514893" sldId="306"/>
        </pc:sldMkLst>
        <pc:spChg chg="del">
          <ac:chgData name="Connor Chadwick" userId="d37c1725125dcbfb" providerId="Windows Live" clId="Web-{B1274ED9-95E5-4D56-82CA-DD4D8AB4E6F8}" dt="2022-10-11T23:49:48.562" v="90"/>
          <ac:spMkLst>
            <pc:docMk/>
            <pc:sldMk cId="699514893" sldId="306"/>
            <ac:spMk id="4" creationId="{3D213267-3FAC-2434-18F7-8558600E03FF}"/>
          </ac:spMkLst>
        </pc:spChg>
        <pc:spChg chg="add mod">
          <ac:chgData name="Connor Chadwick" userId="d37c1725125dcbfb" providerId="Windows Live" clId="Web-{B1274ED9-95E5-4D56-82CA-DD4D8AB4E6F8}" dt="2022-10-11T23:49:56.281" v="92" actId="1076"/>
          <ac:spMkLst>
            <pc:docMk/>
            <pc:sldMk cId="699514893" sldId="306"/>
            <ac:spMk id="5" creationId="{A4A092FE-4512-CE6A-0327-87F7A916A9E5}"/>
          </ac:spMkLst>
        </pc:spChg>
      </pc:sldChg>
      <pc:sldChg chg="addSp delSp modSp">
        <pc:chgData name="Connor Chadwick" userId="d37c1725125dcbfb" providerId="Windows Live" clId="Web-{B1274ED9-95E5-4D56-82CA-DD4D8AB4E6F8}" dt="2022-10-11T23:49:44.437" v="89" actId="14100"/>
        <pc:sldMkLst>
          <pc:docMk/>
          <pc:sldMk cId="1206348742" sldId="307"/>
        </pc:sldMkLst>
        <pc:spChg chg="del">
          <ac:chgData name="Connor Chadwick" userId="d37c1725125dcbfb" providerId="Windows Live" clId="Web-{B1274ED9-95E5-4D56-82CA-DD4D8AB4E6F8}" dt="2022-10-11T23:49:35.686" v="86"/>
          <ac:spMkLst>
            <pc:docMk/>
            <pc:sldMk cId="1206348742" sldId="307"/>
            <ac:spMk id="4" creationId="{3D213267-3FAC-2434-18F7-8558600E03FF}"/>
          </ac:spMkLst>
        </pc:spChg>
        <pc:spChg chg="add mod">
          <ac:chgData name="Connor Chadwick" userId="d37c1725125dcbfb" providerId="Windows Live" clId="Web-{B1274ED9-95E5-4D56-82CA-DD4D8AB4E6F8}" dt="2022-10-11T23:49:44.437" v="89" actId="14100"/>
          <ac:spMkLst>
            <pc:docMk/>
            <pc:sldMk cId="1206348742" sldId="307"/>
            <ac:spMk id="5" creationId="{A30FCD27-4098-F6D9-BB78-5666CD8E1D16}"/>
          </ac:spMkLst>
        </pc:spChg>
      </pc:sldChg>
      <pc:sldChg chg="addSp delSp modSp">
        <pc:chgData name="Connor Chadwick" userId="d37c1725125dcbfb" providerId="Windows Live" clId="Web-{B1274ED9-95E5-4D56-82CA-DD4D8AB4E6F8}" dt="2022-10-11T23:48:51.732" v="77" actId="14100"/>
        <pc:sldMkLst>
          <pc:docMk/>
          <pc:sldMk cId="1520625286" sldId="308"/>
        </pc:sldMkLst>
        <pc:spChg chg="del">
          <ac:chgData name="Connor Chadwick" userId="d37c1725125dcbfb" providerId="Windows Live" clId="Web-{B1274ED9-95E5-4D56-82CA-DD4D8AB4E6F8}" dt="2022-10-11T23:48:40.700" v="73"/>
          <ac:spMkLst>
            <pc:docMk/>
            <pc:sldMk cId="1520625286" sldId="308"/>
            <ac:spMk id="4" creationId="{3D213267-3FAC-2434-18F7-8558600E03FF}"/>
          </ac:spMkLst>
        </pc:spChg>
        <pc:spChg chg="add mod">
          <ac:chgData name="Connor Chadwick" userId="d37c1725125dcbfb" providerId="Windows Live" clId="Web-{B1274ED9-95E5-4D56-82CA-DD4D8AB4E6F8}" dt="2022-10-11T23:48:51.732" v="77" actId="14100"/>
          <ac:spMkLst>
            <pc:docMk/>
            <pc:sldMk cId="1520625286" sldId="308"/>
            <ac:spMk id="6" creationId="{AAF09585-30F1-9E79-A234-0031DF37AE38}"/>
          </ac:spMkLst>
        </pc:spChg>
      </pc:sldChg>
      <pc:sldChg chg="addSp delSp modSp">
        <pc:chgData name="Connor Chadwick" userId="d37c1725125dcbfb" providerId="Windows Live" clId="Web-{B1274ED9-95E5-4D56-82CA-DD4D8AB4E6F8}" dt="2022-10-11T23:49:28.764" v="85" actId="14100"/>
        <pc:sldMkLst>
          <pc:docMk/>
          <pc:sldMk cId="2911779646" sldId="309"/>
        </pc:sldMkLst>
        <pc:spChg chg="del">
          <ac:chgData name="Connor Chadwick" userId="d37c1725125dcbfb" providerId="Windows Live" clId="Web-{B1274ED9-95E5-4D56-82CA-DD4D8AB4E6F8}" dt="2022-10-11T23:49:17.873" v="82"/>
          <ac:spMkLst>
            <pc:docMk/>
            <pc:sldMk cId="2911779646" sldId="309"/>
            <ac:spMk id="4" creationId="{3D213267-3FAC-2434-18F7-8558600E03FF}"/>
          </ac:spMkLst>
        </pc:spChg>
        <pc:spChg chg="add mod">
          <ac:chgData name="Connor Chadwick" userId="d37c1725125dcbfb" providerId="Windows Live" clId="Web-{B1274ED9-95E5-4D56-82CA-DD4D8AB4E6F8}" dt="2022-10-11T23:49:28.764" v="85" actId="14100"/>
          <ac:spMkLst>
            <pc:docMk/>
            <pc:sldMk cId="2911779646" sldId="309"/>
            <ac:spMk id="6" creationId="{E322109B-7A4B-3355-A6F3-1F91A0A9B97E}"/>
          </ac:spMkLst>
        </pc:spChg>
      </pc:sldChg>
      <pc:sldChg chg="addSp delSp modSp">
        <pc:chgData name="Connor Chadwick" userId="d37c1725125dcbfb" providerId="Windows Live" clId="Web-{B1274ED9-95E5-4D56-82CA-DD4D8AB4E6F8}" dt="2022-10-11T23:49:09.701" v="81" actId="14100"/>
        <pc:sldMkLst>
          <pc:docMk/>
          <pc:sldMk cId="3350017382" sldId="310"/>
        </pc:sldMkLst>
        <pc:spChg chg="del">
          <ac:chgData name="Connor Chadwick" userId="d37c1725125dcbfb" providerId="Windows Live" clId="Web-{B1274ED9-95E5-4D56-82CA-DD4D8AB4E6F8}" dt="2022-10-11T23:48:57.592" v="78"/>
          <ac:spMkLst>
            <pc:docMk/>
            <pc:sldMk cId="3350017382" sldId="310"/>
            <ac:spMk id="4" creationId="{3D213267-3FAC-2434-18F7-8558600E03FF}"/>
          </ac:spMkLst>
        </pc:spChg>
        <pc:spChg chg="add mod">
          <ac:chgData name="Connor Chadwick" userId="d37c1725125dcbfb" providerId="Windows Live" clId="Web-{B1274ED9-95E5-4D56-82CA-DD4D8AB4E6F8}" dt="2022-10-11T23:49:09.701" v="81" actId="14100"/>
          <ac:spMkLst>
            <pc:docMk/>
            <pc:sldMk cId="3350017382" sldId="310"/>
            <ac:spMk id="6" creationId="{3B8F71A5-9EDA-E723-44BF-C384B8D88DBE}"/>
          </ac:spMkLst>
        </pc:spChg>
      </pc:sldChg>
      <pc:sldChg chg="addSp modSp del">
        <pc:chgData name="Connor Chadwick" userId="d37c1725125dcbfb" providerId="Windows Live" clId="Web-{B1274ED9-95E5-4D56-82CA-DD4D8AB4E6F8}" dt="2022-10-11T23:45:43.680" v="35"/>
        <pc:sldMkLst>
          <pc:docMk/>
          <pc:sldMk cId="1646730051" sldId="311"/>
        </pc:sldMkLst>
        <pc:spChg chg="mod ord">
          <ac:chgData name="Connor Chadwick" userId="d37c1725125dcbfb" providerId="Windows Live" clId="Web-{B1274ED9-95E5-4D56-82CA-DD4D8AB4E6F8}" dt="2022-10-11T23:43:52.739" v="13" actId="14100"/>
          <ac:spMkLst>
            <pc:docMk/>
            <pc:sldMk cId="1646730051" sldId="311"/>
            <ac:spMk id="3" creationId="{88240813-6DF3-908A-5B93-5B430CD33CDF}"/>
          </ac:spMkLst>
        </pc:spChg>
        <pc:picChg chg="mod">
          <ac:chgData name="Connor Chadwick" userId="d37c1725125dcbfb" providerId="Windows Live" clId="Web-{B1274ED9-95E5-4D56-82CA-DD4D8AB4E6F8}" dt="2022-10-11T23:44:04.958" v="16" actId="1076"/>
          <ac:picMkLst>
            <pc:docMk/>
            <pc:sldMk cId="1646730051" sldId="311"/>
            <ac:picMk id="2" creationId="{7A6EAE41-47B1-244C-EC86-9C4555D88FAA}"/>
          </ac:picMkLst>
        </pc:picChg>
        <pc:picChg chg="add mod">
          <ac:chgData name="Connor Chadwick" userId="d37c1725125dcbfb" providerId="Windows Live" clId="Web-{B1274ED9-95E5-4D56-82CA-DD4D8AB4E6F8}" dt="2022-10-11T23:43:37.020" v="9" actId="1076"/>
          <ac:picMkLst>
            <pc:docMk/>
            <pc:sldMk cId="1646730051" sldId="311"/>
            <ac:picMk id="4" creationId="{00A349CF-FF61-C535-D54B-E51B16CB9ED1}"/>
          </ac:picMkLst>
        </pc:picChg>
      </pc:sldChg>
      <pc:sldChg chg="modSp add replId">
        <pc:chgData name="Connor Chadwick" userId="d37c1725125dcbfb" providerId="Windows Live" clId="Web-{B1274ED9-95E5-4D56-82CA-DD4D8AB4E6F8}" dt="2022-10-12T00:13:50.977" v="155" actId="20577"/>
        <pc:sldMkLst>
          <pc:docMk/>
          <pc:sldMk cId="1137938856" sldId="319"/>
        </pc:sldMkLst>
        <pc:spChg chg="mod">
          <ac:chgData name="Connor Chadwick" userId="d37c1725125dcbfb" providerId="Windows Live" clId="Web-{B1274ED9-95E5-4D56-82CA-DD4D8AB4E6F8}" dt="2022-10-12T00:13:50.977" v="155" actId="20577"/>
          <ac:spMkLst>
            <pc:docMk/>
            <pc:sldMk cId="1137938856" sldId="319"/>
            <ac:spMk id="8" creationId="{00000000-0000-0000-0000-000000000000}"/>
          </ac:spMkLst>
        </pc:spChg>
      </pc:sldChg>
    </pc:docChg>
  </pc:docChgLst>
  <pc:docChgLst>
    <pc:chgData name="Guest User" providerId="Windows Live" clId="Web-{C7B49B00-F16A-4908-8163-DC356D1A7B9B}"/>
    <pc:docChg chg="modSld sldOrd">
      <pc:chgData name="Guest User" userId="" providerId="Windows Live" clId="Web-{C7B49B00-F16A-4908-8163-DC356D1A7B9B}" dt="2022-10-10T00:45:58.365" v="316" actId="20577"/>
      <pc:docMkLst>
        <pc:docMk/>
      </pc:docMkLst>
      <pc:sldChg chg="modSp ord">
        <pc:chgData name="Guest User" userId="" providerId="Windows Live" clId="Web-{C7B49B00-F16A-4908-8163-DC356D1A7B9B}" dt="2022-10-10T00:45:58.365" v="316" actId="20577"/>
        <pc:sldMkLst>
          <pc:docMk/>
          <pc:sldMk cId="2993092379" sldId="278"/>
        </pc:sldMkLst>
        <pc:spChg chg="mod">
          <ac:chgData name="Guest User" userId="" providerId="Windows Live" clId="Web-{C7B49B00-F16A-4908-8163-DC356D1A7B9B}" dt="2022-10-10T00:15:13.119" v="294" actId="20577"/>
          <ac:spMkLst>
            <pc:docMk/>
            <pc:sldMk cId="2993092379" sldId="278"/>
            <ac:spMk id="8" creationId="{00000000-0000-0000-0000-000000000000}"/>
          </ac:spMkLst>
        </pc:spChg>
        <pc:spChg chg="mod">
          <ac:chgData name="Guest User" userId="" providerId="Windows Live" clId="Web-{C7B49B00-F16A-4908-8163-DC356D1A7B9B}" dt="2022-10-10T00:45:58.365" v="316" actId="20577"/>
          <ac:spMkLst>
            <pc:docMk/>
            <pc:sldMk cId="2993092379" sldId="278"/>
            <ac:spMk id="13" creationId="{00000000-0000-0000-0000-000000000000}"/>
          </ac:spMkLst>
        </pc:spChg>
        <pc:picChg chg="mod modCrop">
          <ac:chgData name="Guest User" userId="" providerId="Windows Live" clId="Web-{C7B49B00-F16A-4908-8163-DC356D1A7B9B}" dt="2022-10-10T00:00:31.490" v="2" actId="1076"/>
          <ac:picMkLst>
            <pc:docMk/>
            <pc:sldMk cId="2993092379" sldId="278"/>
            <ac:picMk id="2" creationId="{24A9C27C-1FF3-E86D-0081-E8828455E5EB}"/>
          </ac:picMkLst>
        </pc:picChg>
      </pc:sldChg>
      <pc:sldChg chg="modSp">
        <pc:chgData name="Guest User" userId="" providerId="Windows Live" clId="Web-{C7B49B00-F16A-4908-8163-DC356D1A7B9B}" dt="2022-10-10T00:14:24.352" v="286" actId="20577"/>
        <pc:sldMkLst>
          <pc:docMk/>
          <pc:sldMk cId="4084904497" sldId="285"/>
        </pc:sldMkLst>
        <pc:spChg chg="mod">
          <ac:chgData name="Guest User" userId="" providerId="Windows Live" clId="Web-{C7B49B00-F16A-4908-8163-DC356D1A7B9B}" dt="2022-10-10T00:14:24.352" v="286" actId="20577"/>
          <ac:spMkLst>
            <pc:docMk/>
            <pc:sldMk cId="4084904497" sldId="285"/>
            <ac:spMk id="13" creationId="{00000000-0000-0000-0000-000000000000}"/>
          </ac:spMkLst>
        </pc:spChg>
      </pc:sldChg>
    </pc:docChg>
  </pc:docChgLst>
  <pc:docChgLst>
    <pc:chgData name="Avanish Subbiah" userId="3e11c6ea9048470d" providerId="Windows Live" clId="Web-{94D506F5-0624-4709-9666-BDACF92965F3}"/>
    <pc:docChg chg="addSld modSld">
      <pc:chgData name="Avanish Subbiah" userId="3e11c6ea9048470d" providerId="Windows Live" clId="Web-{94D506F5-0624-4709-9666-BDACF92965F3}" dt="2022-10-10T00:03:00.577" v="1035" actId="1076"/>
      <pc:docMkLst>
        <pc:docMk/>
      </pc:docMkLst>
      <pc:sldChg chg="addSp delSp modSp">
        <pc:chgData name="Avanish Subbiah" userId="3e11c6ea9048470d" providerId="Windows Live" clId="Web-{94D506F5-0624-4709-9666-BDACF92965F3}" dt="2022-10-10T00:03:00.577" v="1035" actId="1076"/>
        <pc:sldMkLst>
          <pc:docMk/>
          <pc:sldMk cId="1177719589" sldId="267"/>
        </pc:sldMkLst>
        <pc:spChg chg="del mod">
          <ac:chgData name="Avanish Subbiah" userId="3e11c6ea9048470d" providerId="Windows Live" clId="Web-{94D506F5-0624-4709-9666-BDACF92965F3}" dt="2022-10-10T00:02:38.811" v="1029"/>
          <ac:spMkLst>
            <pc:docMk/>
            <pc:sldMk cId="1177719589" sldId="267"/>
            <ac:spMk id="13" creationId="{00000000-0000-0000-0000-000000000000}"/>
          </ac:spMkLst>
        </pc:spChg>
        <pc:picChg chg="add mod">
          <ac:chgData name="Avanish Subbiah" userId="3e11c6ea9048470d" providerId="Windows Live" clId="Web-{94D506F5-0624-4709-9666-BDACF92965F3}" dt="2022-10-10T00:03:00.577" v="1035" actId="1076"/>
          <ac:picMkLst>
            <pc:docMk/>
            <pc:sldMk cId="1177719589" sldId="267"/>
            <ac:picMk id="2" creationId="{127A3441-15BC-D60B-81A4-6FD65020B56C}"/>
          </ac:picMkLst>
        </pc:picChg>
      </pc:sldChg>
      <pc:sldChg chg="modSp">
        <pc:chgData name="Avanish Subbiah" userId="3e11c6ea9048470d" providerId="Windows Live" clId="Web-{94D506F5-0624-4709-9666-BDACF92965F3}" dt="2022-10-09T23:33:09.821" v="231" actId="20577"/>
        <pc:sldMkLst>
          <pc:docMk/>
          <pc:sldMk cId="3910445985" sldId="268"/>
        </pc:sldMkLst>
        <pc:spChg chg="mod">
          <ac:chgData name="Avanish Subbiah" userId="3e11c6ea9048470d" providerId="Windows Live" clId="Web-{94D506F5-0624-4709-9666-BDACF92965F3}" dt="2022-10-09T23:33:09.821" v="231" actId="20577"/>
          <ac:spMkLst>
            <pc:docMk/>
            <pc:sldMk cId="3910445985" sldId="268"/>
            <ac:spMk id="8" creationId="{00000000-0000-0000-0000-000000000000}"/>
          </ac:spMkLst>
        </pc:spChg>
        <pc:spChg chg="mod">
          <ac:chgData name="Avanish Subbiah" userId="3e11c6ea9048470d" providerId="Windows Live" clId="Web-{94D506F5-0624-4709-9666-BDACF92965F3}" dt="2022-10-09T23:33:03.430" v="214" actId="20577"/>
          <ac:spMkLst>
            <pc:docMk/>
            <pc:sldMk cId="3910445985" sldId="268"/>
            <ac:spMk id="13" creationId="{00000000-0000-0000-0000-000000000000}"/>
          </ac:spMkLst>
        </pc:spChg>
      </pc:sldChg>
      <pc:sldChg chg="addSp modSp add replId">
        <pc:chgData name="Avanish Subbiah" userId="3e11c6ea9048470d" providerId="Windows Live" clId="Web-{94D506F5-0624-4709-9666-BDACF92965F3}" dt="2022-10-09T23:34:57.386" v="386" actId="20577"/>
        <pc:sldMkLst>
          <pc:docMk/>
          <pc:sldMk cId="1640836643" sldId="279"/>
        </pc:sldMkLst>
        <pc:spChg chg="mod">
          <ac:chgData name="Avanish Subbiah" userId="3e11c6ea9048470d" providerId="Windows Live" clId="Web-{94D506F5-0624-4709-9666-BDACF92965F3}" dt="2022-10-09T23:34:57.386" v="386" actId="20577"/>
          <ac:spMkLst>
            <pc:docMk/>
            <pc:sldMk cId="1640836643" sldId="279"/>
            <ac:spMk id="13" creationId="{00000000-0000-0000-0000-000000000000}"/>
          </ac:spMkLst>
        </pc:spChg>
        <pc:picChg chg="add mod">
          <ac:chgData name="Avanish Subbiah" userId="3e11c6ea9048470d" providerId="Windows Live" clId="Web-{94D506F5-0624-4709-9666-BDACF92965F3}" dt="2022-10-09T23:34:37.495" v="377" actId="1076"/>
          <ac:picMkLst>
            <pc:docMk/>
            <pc:sldMk cId="1640836643" sldId="279"/>
            <ac:picMk id="2" creationId="{AD00BF2E-6860-B80A-83CF-1FCD6CB64F62}"/>
          </ac:picMkLst>
        </pc:picChg>
      </pc:sldChg>
      <pc:sldChg chg="addSp delSp modSp add replId">
        <pc:chgData name="Avanish Subbiah" userId="3e11c6ea9048470d" providerId="Windows Live" clId="Web-{94D506F5-0624-4709-9666-BDACF92965F3}" dt="2022-10-09T23:36:15.185" v="438"/>
        <pc:sldMkLst>
          <pc:docMk/>
          <pc:sldMk cId="19002467" sldId="280"/>
        </pc:sldMkLst>
        <pc:spChg chg="add del mod">
          <ac:chgData name="Avanish Subbiah" userId="3e11c6ea9048470d" providerId="Windows Live" clId="Web-{94D506F5-0624-4709-9666-BDACF92965F3}" dt="2022-10-09T23:36:15.185" v="438"/>
          <ac:spMkLst>
            <pc:docMk/>
            <pc:sldMk cId="19002467" sldId="280"/>
            <ac:spMk id="3" creationId="{4758EEEC-AD73-FDA2-26D5-20AA0D3C5DC7}"/>
          </ac:spMkLst>
        </pc:spChg>
        <pc:spChg chg="mod">
          <ac:chgData name="Avanish Subbiah" userId="3e11c6ea9048470d" providerId="Windows Live" clId="Web-{94D506F5-0624-4709-9666-BDACF92965F3}" dt="2022-10-09T23:35:48.075" v="434" actId="20577"/>
          <ac:spMkLst>
            <pc:docMk/>
            <pc:sldMk cId="19002467" sldId="280"/>
            <ac:spMk id="13" creationId="{00000000-0000-0000-0000-000000000000}"/>
          </ac:spMkLst>
        </pc:spChg>
        <pc:picChg chg="del">
          <ac:chgData name="Avanish Subbiah" userId="3e11c6ea9048470d" providerId="Windows Live" clId="Web-{94D506F5-0624-4709-9666-BDACF92965F3}" dt="2022-10-09T23:35:33.184" v="427"/>
          <ac:picMkLst>
            <pc:docMk/>
            <pc:sldMk cId="19002467" sldId="280"/>
            <ac:picMk id="2" creationId="{AD00BF2E-6860-B80A-83CF-1FCD6CB64F62}"/>
          </ac:picMkLst>
        </pc:picChg>
      </pc:sldChg>
      <pc:sldChg chg="addSp delSp modSp add replId">
        <pc:chgData name="Avanish Subbiah" userId="3e11c6ea9048470d" providerId="Windows Live" clId="Web-{94D506F5-0624-4709-9666-BDACF92965F3}" dt="2022-10-09T23:57:33.413" v="917" actId="20577"/>
        <pc:sldMkLst>
          <pc:docMk/>
          <pc:sldMk cId="2937357735" sldId="281"/>
        </pc:sldMkLst>
        <pc:spChg chg="mod">
          <ac:chgData name="Avanish Subbiah" userId="3e11c6ea9048470d" providerId="Windows Live" clId="Web-{94D506F5-0624-4709-9666-BDACF92965F3}" dt="2022-10-09T23:36:23.294" v="467" actId="20577"/>
          <ac:spMkLst>
            <pc:docMk/>
            <pc:sldMk cId="2937357735" sldId="281"/>
            <ac:spMk id="8" creationId="{00000000-0000-0000-0000-000000000000}"/>
          </ac:spMkLst>
        </pc:spChg>
        <pc:spChg chg="mod">
          <ac:chgData name="Avanish Subbiah" userId="3e11c6ea9048470d" providerId="Windows Live" clId="Web-{94D506F5-0624-4709-9666-BDACF92965F3}" dt="2022-10-09T23:57:33.413" v="917" actId="20577"/>
          <ac:spMkLst>
            <pc:docMk/>
            <pc:sldMk cId="2937357735" sldId="281"/>
            <ac:spMk id="13" creationId="{00000000-0000-0000-0000-000000000000}"/>
          </ac:spMkLst>
        </pc:spChg>
        <pc:picChg chg="del">
          <ac:chgData name="Avanish Subbiah" userId="3e11c6ea9048470d" providerId="Windows Live" clId="Web-{94D506F5-0624-4709-9666-BDACF92965F3}" dt="2022-10-09T23:42:40.384" v="721"/>
          <ac:picMkLst>
            <pc:docMk/>
            <pc:sldMk cId="2937357735" sldId="281"/>
            <ac:picMk id="2" creationId="{AD00BF2E-6860-B80A-83CF-1FCD6CB64F62}"/>
          </ac:picMkLst>
        </pc:picChg>
        <pc:picChg chg="add mod">
          <ac:chgData name="Avanish Subbiah" userId="3e11c6ea9048470d" providerId="Windows Live" clId="Web-{94D506F5-0624-4709-9666-BDACF92965F3}" dt="2022-10-09T23:43:05.635" v="723" actId="1076"/>
          <ac:picMkLst>
            <pc:docMk/>
            <pc:sldMk cId="2937357735" sldId="281"/>
            <ac:picMk id="3" creationId="{583F1A54-0C69-261B-523E-F4F35A525CFD}"/>
          </ac:picMkLst>
        </pc:picChg>
      </pc:sldChg>
      <pc:sldChg chg="addSp delSp modSp add replId">
        <pc:chgData name="Avanish Subbiah" userId="3e11c6ea9048470d" providerId="Windows Live" clId="Web-{94D506F5-0624-4709-9666-BDACF92965F3}" dt="2022-10-09T23:58:42.602" v="963" actId="20577"/>
        <pc:sldMkLst>
          <pc:docMk/>
          <pc:sldMk cId="3009604845" sldId="282"/>
        </pc:sldMkLst>
        <pc:spChg chg="mod">
          <ac:chgData name="Avanish Subbiah" userId="3e11c6ea9048470d" providerId="Windows Live" clId="Web-{94D506F5-0624-4709-9666-BDACF92965F3}" dt="2022-10-09T23:58:42.602" v="963" actId="20577"/>
          <ac:spMkLst>
            <pc:docMk/>
            <pc:sldMk cId="3009604845" sldId="282"/>
            <ac:spMk id="13" creationId="{00000000-0000-0000-0000-000000000000}"/>
          </ac:spMkLst>
        </pc:spChg>
        <pc:picChg chg="add mod">
          <ac:chgData name="Avanish Subbiah" userId="3e11c6ea9048470d" providerId="Windows Live" clId="Web-{94D506F5-0624-4709-9666-BDACF92965F3}" dt="2022-10-09T23:47:41.677" v="832" actId="1076"/>
          <ac:picMkLst>
            <pc:docMk/>
            <pc:sldMk cId="3009604845" sldId="282"/>
            <ac:picMk id="2" creationId="{7D64568C-0990-80D7-E884-FDADF3203F32}"/>
          </ac:picMkLst>
        </pc:picChg>
        <pc:picChg chg="del">
          <ac:chgData name="Avanish Subbiah" userId="3e11c6ea9048470d" providerId="Windows Live" clId="Web-{94D506F5-0624-4709-9666-BDACF92965F3}" dt="2022-10-09T23:47:08.910" v="829"/>
          <ac:picMkLst>
            <pc:docMk/>
            <pc:sldMk cId="3009604845" sldId="282"/>
            <ac:picMk id="3" creationId="{583F1A54-0C69-261B-523E-F4F35A525CFD}"/>
          </ac:picMkLst>
        </pc:picChg>
        <pc:picChg chg="add del mod">
          <ac:chgData name="Avanish Subbiah" userId="3e11c6ea9048470d" providerId="Windows Live" clId="Web-{94D506F5-0624-4709-9666-BDACF92965F3}" dt="2022-10-09T23:55:30.223" v="834"/>
          <ac:picMkLst>
            <pc:docMk/>
            <pc:sldMk cId="3009604845" sldId="282"/>
            <ac:picMk id="4" creationId="{D8FD2D4F-F41A-CB94-4F37-74322AA5A8EE}"/>
          </ac:picMkLst>
        </pc:picChg>
      </pc:sldChg>
      <pc:sldChg chg="modSp add replId">
        <pc:chgData name="Avanish Subbiah" userId="3e11c6ea9048470d" providerId="Windows Live" clId="Web-{94D506F5-0624-4709-9666-BDACF92965F3}" dt="2022-10-09T23:58:58.462" v="982" actId="20577"/>
        <pc:sldMkLst>
          <pc:docMk/>
          <pc:sldMk cId="4138588590" sldId="283"/>
        </pc:sldMkLst>
        <pc:spChg chg="mod">
          <ac:chgData name="Avanish Subbiah" userId="3e11c6ea9048470d" providerId="Windows Live" clId="Web-{94D506F5-0624-4709-9666-BDACF92965F3}" dt="2022-10-09T23:55:47.598" v="849" actId="20577"/>
          <ac:spMkLst>
            <pc:docMk/>
            <pc:sldMk cId="4138588590" sldId="283"/>
            <ac:spMk id="8" creationId="{00000000-0000-0000-0000-000000000000}"/>
          </ac:spMkLst>
        </pc:spChg>
        <pc:spChg chg="mod">
          <ac:chgData name="Avanish Subbiah" userId="3e11c6ea9048470d" providerId="Windows Live" clId="Web-{94D506F5-0624-4709-9666-BDACF92965F3}" dt="2022-10-09T23:58:58.462" v="982" actId="20577"/>
          <ac:spMkLst>
            <pc:docMk/>
            <pc:sldMk cId="4138588590" sldId="283"/>
            <ac:spMk id="13" creationId="{00000000-0000-0000-0000-000000000000}"/>
          </ac:spMkLst>
        </pc:spChg>
      </pc:sldChg>
    </pc:docChg>
  </pc:docChgLst>
  <pc:docChgLst>
    <pc:chgData name="Connor Chadwick" userId="d37c1725125dcbfb" providerId="Windows Live" clId="Web-{C4747CE2-6E4C-4AAA-BC88-2B4E46AC6E59}"/>
    <pc:docChg chg="modSld">
      <pc:chgData name="Connor Chadwick" userId="d37c1725125dcbfb" providerId="Windows Live" clId="Web-{C4747CE2-6E4C-4AAA-BC88-2B4E46AC6E59}" dt="2022-10-12T02:42:41.251" v="0"/>
      <pc:docMkLst>
        <pc:docMk/>
      </pc:docMkLst>
      <pc:sldChg chg="modSp">
        <pc:chgData name="Connor Chadwick" userId="d37c1725125dcbfb" providerId="Windows Live" clId="Web-{C4747CE2-6E4C-4AAA-BC88-2B4E46AC6E59}" dt="2022-10-12T02:42:41.251" v="0"/>
        <pc:sldMkLst>
          <pc:docMk/>
          <pc:sldMk cId="19002467" sldId="280"/>
        </pc:sldMkLst>
        <pc:spChg chg="mod">
          <ac:chgData name="Connor Chadwick" userId="d37c1725125dcbfb" providerId="Windows Live" clId="Web-{C4747CE2-6E4C-4AAA-BC88-2B4E46AC6E59}" dt="2022-10-12T02:42:41.251" v="0"/>
          <ac:spMkLst>
            <pc:docMk/>
            <pc:sldMk cId="19002467" sldId="280"/>
            <ac:spMk id="13" creationId="{00000000-0000-0000-0000-000000000000}"/>
          </ac:spMkLst>
        </pc:spChg>
      </pc:sldChg>
      <pc:sldChg chg="modSp">
        <pc:chgData name="Connor Chadwick" userId="d37c1725125dcbfb" providerId="Windows Live" clId="Web-{C4747CE2-6E4C-4AAA-BC88-2B4E46AC6E59}" dt="2022-10-12T02:42:41.251" v="0"/>
        <pc:sldMkLst>
          <pc:docMk/>
          <pc:sldMk cId="3009604845" sldId="282"/>
        </pc:sldMkLst>
        <pc:spChg chg="mod">
          <ac:chgData name="Connor Chadwick" userId="d37c1725125dcbfb" providerId="Windows Live" clId="Web-{C4747CE2-6E4C-4AAA-BC88-2B4E46AC6E59}" dt="2022-10-12T02:42:41.251" v="0"/>
          <ac:spMkLst>
            <pc:docMk/>
            <pc:sldMk cId="3009604845" sldId="282"/>
            <ac:spMk id="13" creationId="{00000000-0000-0000-0000-000000000000}"/>
          </ac:spMkLst>
        </pc:spChg>
      </pc:sldChg>
      <pc:sldChg chg="modSp">
        <pc:chgData name="Connor Chadwick" userId="d37c1725125dcbfb" providerId="Windows Live" clId="Web-{C4747CE2-6E4C-4AAA-BC88-2B4E46AC6E59}" dt="2022-10-12T02:42:41.251" v="0"/>
        <pc:sldMkLst>
          <pc:docMk/>
          <pc:sldMk cId="1880003315" sldId="284"/>
        </pc:sldMkLst>
        <pc:spChg chg="mod">
          <ac:chgData name="Connor Chadwick" userId="d37c1725125dcbfb" providerId="Windows Live" clId="Web-{C4747CE2-6E4C-4AAA-BC88-2B4E46AC6E59}" dt="2022-10-12T02:42:41.251" v="0"/>
          <ac:spMkLst>
            <pc:docMk/>
            <pc:sldMk cId="1880003315" sldId="284"/>
            <ac:spMk id="8" creationId="{00000000-0000-0000-0000-000000000000}"/>
          </ac:spMkLst>
        </pc:spChg>
      </pc:sldChg>
      <pc:sldChg chg="modSp">
        <pc:chgData name="Connor Chadwick" userId="d37c1725125dcbfb" providerId="Windows Live" clId="Web-{C4747CE2-6E4C-4AAA-BC88-2B4E46AC6E59}" dt="2022-10-12T02:42:41.251" v="0"/>
        <pc:sldMkLst>
          <pc:docMk/>
          <pc:sldMk cId="1306263493" sldId="286"/>
        </pc:sldMkLst>
        <pc:spChg chg="mod">
          <ac:chgData name="Connor Chadwick" userId="d37c1725125dcbfb" providerId="Windows Live" clId="Web-{C4747CE2-6E4C-4AAA-BC88-2B4E46AC6E59}" dt="2022-10-12T02:42:41.251" v="0"/>
          <ac:spMkLst>
            <pc:docMk/>
            <pc:sldMk cId="1306263493" sldId="286"/>
            <ac:spMk id="8" creationId="{00000000-0000-0000-0000-000000000000}"/>
          </ac:spMkLst>
        </pc:spChg>
      </pc:sldChg>
      <pc:sldChg chg="modSp">
        <pc:chgData name="Connor Chadwick" userId="d37c1725125dcbfb" providerId="Windows Live" clId="Web-{C4747CE2-6E4C-4AAA-BC88-2B4E46AC6E59}" dt="2022-10-12T02:42:41.251" v="0"/>
        <pc:sldMkLst>
          <pc:docMk/>
          <pc:sldMk cId="2363039973" sldId="288"/>
        </pc:sldMkLst>
        <pc:spChg chg="mod">
          <ac:chgData name="Connor Chadwick" userId="d37c1725125dcbfb" providerId="Windows Live" clId="Web-{C4747CE2-6E4C-4AAA-BC88-2B4E46AC6E59}" dt="2022-10-12T02:42:41.251" v="0"/>
          <ac:spMkLst>
            <pc:docMk/>
            <pc:sldMk cId="2363039973" sldId="288"/>
            <ac:spMk id="8" creationId="{00000000-0000-0000-0000-000000000000}"/>
          </ac:spMkLst>
        </pc:spChg>
      </pc:sldChg>
      <pc:sldChg chg="modSp">
        <pc:chgData name="Connor Chadwick" userId="d37c1725125dcbfb" providerId="Windows Live" clId="Web-{C4747CE2-6E4C-4AAA-BC88-2B4E46AC6E59}" dt="2022-10-12T02:42:41.251" v="0"/>
        <pc:sldMkLst>
          <pc:docMk/>
          <pc:sldMk cId="2704626126" sldId="289"/>
        </pc:sldMkLst>
        <pc:spChg chg="mod">
          <ac:chgData name="Connor Chadwick" userId="d37c1725125dcbfb" providerId="Windows Live" clId="Web-{C4747CE2-6E4C-4AAA-BC88-2B4E46AC6E59}" dt="2022-10-12T02:42:41.251" v="0"/>
          <ac:spMkLst>
            <pc:docMk/>
            <pc:sldMk cId="2704626126" sldId="289"/>
            <ac:spMk id="8" creationId="{00000000-0000-0000-0000-000000000000}"/>
          </ac:spMkLst>
        </pc:spChg>
      </pc:sldChg>
      <pc:sldChg chg="modSp">
        <pc:chgData name="Connor Chadwick" userId="d37c1725125dcbfb" providerId="Windows Live" clId="Web-{C4747CE2-6E4C-4AAA-BC88-2B4E46AC6E59}" dt="2022-10-12T02:42:41.251" v="0"/>
        <pc:sldMkLst>
          <pc:docMk/>
          <pc:sldMk cId="457781731" sldId="292"/>
        </pc:sldMkLst>
        <pc:spChg chg="mod">
          <ac:chgData name="Connor Chadwick" userId="d37c1725125dcbfb" providerId="Windows Live" clId="Web-{C4747CE2-6E4C-4AAA-BC88-2B4E46AC6E59}" dt="2022-10-12T02:42:41.251" v="0"/>
          <ac:spMkLst>
            <pc:docMk/>
            <pc:sldMk cId="457781731" sldId="292"/>
            <ac:spMk id="8" creationId="{00000000-0000-0000-0000-000000000000}"/>
          </ac:spMkLst>
        </pc:spChg>
      </pc:sldChg>
      <pc:sldChg chg="modSp">
        <pc:chgData name="Connor Chadwick" userId="d37c1725125dcbfb" providerId="Windows Live" clId="Web-{C4747CE2-6E4C-4AAA-BC88-2B4E46AC6E59}" dt="2022-10-12T02:42:41.251" v="0"/>
        <pc:sldMkLst>
          <pc:docMk/>
          <pc:sldMk cId="626231361" sldId="293"/>
        </pc:sldMkLst>
        <pc:spChg chg="mod">
          <ac:chgData name="Connor Chadwick" userId="d37c1725125dcbfb" providerId="Windows Live" clId="Web-{C4747CE2-6E4C-4AAA-BC88-2B4E46AC6E59}" dt="2022-10-12T02:42:41.251" v="0"/>
          <ac:spMkLst>
            <pc:docMk/>
            <pc:sldMk cId="626231361" sldId="293"/>
            <ac:spMk id="8" creationId="{00000000-0000-0000-0000-000000000000}"/>
          </ac:spMkLst>
        </pc:spChg>
      </pc:sldChg>
      <pc:sldChg chg="modSp">
        <pc:chgData name="Connor Chadwick" userId="d37c1725125dcbfb" providerId="Windows Live" clId="Web-{C4747CE2-6E4C-4AAA-BC88-2B4E46AC6E59}" dt="2022-10-12T02:42:41.251" v="0"/>
        <pc:sldMkLst>
          <pc:docMk/>
          <pc:sldMk cId="916528368" sldId="294"/>
        </pc:sldMkLst>
        <pc:spChg chg="mod">
          <ac:chgData name="Connor Chadwick" userId="d37c1725125dcbfb" providerId="Windows Live" clId="Web-{C4747CE2-6E4C-4AAA-BC88-2B4E46AC6E59}" dt="2022-10-12T02:42:41.251" v="0"/>
          <ac:spMkLst>
            <pc:docMk/>
            <pc:sldMk cId="916528368" sldId="294"/>
            <ac:spMk id="8" creationId="{00000000-0000-0000-0000-000000000000}"/>
          </ac:spMkLst>
        </pc:spChg>
      </pc:sldChg>
      <pc:sldChg chg="modSp">
        <pc:chgData name="Connor Chadwick" userId="d37c1725125dcbfb" providerId="Windows Live" clId="Web-{C4747CE2-6E4C-4AAA-BC88-2B4E46AC6E59}" dt="2022-10-12T02:42:41.251" v="0"/>
        <pc:sldMkLst>
          <pc:docMk/>
          <pc:sldMk cId="1987391645" sldId="296"/>
        </pc:sldMkLst>
        <pc:spChg chg="mod">
          <ac:chgData name="Connor Chadwick" userId="d37c1725125dcbfb" providerId="Windows Live" clId="Web-{C4747CE2-6E4C-4AAA-BC88-2B4E46AC6E59}" dt="2022-10-12T02:42:41.251" v="0"/>
          <ac:spMkLst>
            <pc:docMk/>
            <pc:sldMk cId="1987391645" sldId="296"/>
            <ac:spMk id="8" creationId="{00000000-0000-0000-0000-000000000000}"/>
          </ac:spMkLst>
        </pc:spChg>
      </pc:sldChg>
      <pc:sldChg chg="modSp">
        <pc:chgData name="Connor Chadwick" userId="d37c1725125dcbfb" providerId="Windows Live" clId="Web-{C4747CE2-6E4C-4AAA-BC88-2B4E46AC6E59}" dt="2022-10-12T02:42:41.251" v="0"/>
        <pc:sldMkLst>
          <pc:docMk/>
          <pc:sldMk cId="410947278" sldId="297"/>
        </pc:sldMkLst>
        <pc:spChg chg="mod">
          <ac:chgData name="Connor Chadwick" userId="d37c1725125dcbfb" providerId="Windows Live" clId="Web-{C4747CE2-6E4C-4AAA-BC88-2B4E46AC6E59}" dt="2022-10-12T02:42:41.251" v="0"/>
          <ac:spMkLst>
            <pc:docMk/>
            <pc:sldMk cId="410947278" sldId="297"/>
            <ac:spMk id="8" creationId="{00000000-0000-0000-0000-000000000000}"/>
          </ac:spMkLst>
        </pc:spChg>
      </pc:sldChg>
      <pc:sldChg chg="modSp">
        <pc:chgData name="Connor Chadwick" userId="d37c1725125dcbfb" providerId="Windows Live" clId="Web-{C4747CE2-6E4C-4AAA-BC88-2B4E46AC6E59}" dt="2022-10-12T02:42:41.251" v="0"/>
        <pc:sldMkLst>
          <pc:docMk/>
          <pc:sldMk cId="1067075401" sldId="301"/>
        </pc:sldMkLst>
        <pc:spChg chg="mod">
          <ac:chgData name="Connor Chadwick" userId="d37c1725125dcbfb" providerId="Windows Live" clId="Web-{C4747CE2-6E4C-4AAA-BC88-2B4E46AC6E59}" dt="2022-10-12T02:42:41.251" v="0"/>
          <ac:spMkLst>
            <pc:docMk/>
            <pc:sldMk cId="1067075401" sldId="301"/>
            <ac:spMk id="8" creationId="{00000000-0000-0000-0000-000000000000}"/>
          </ac:spMkLst>
        </pc:spChg>
      </pc:sldChg>
      <pc:sldChg chg="modSp">
        <pc:chgData name="Connor Chadwick" userId="d37c1725125dcbfb" providerId="Windows Live" clId="Web-{C4747CE2-6E4C-4AAA-BC88-2B4E46AC6E59}" dt="2022-10-12T02:42:41.251" v="0"/>
        <pc:sldMkLst>
          <pc:docMk/>
          <pc:sldMk cId="2731162081" sldId="302"/>
        </pc:sldMkLst>
        <pc:spChg chg="mod">
          <ac:chgData name="Connor Chadwick" userId="d37c1725125dcbfb" providerId="Windows Live" clId="Web-{C4747CE2-6E4C-4AAA-BC88-2B4E46AC6E59}" dt="2022-10-12T02:42:41.251" v="0"/>
          <ac:spMkLst>
            <pc:docMk/>
            <pc:sldMk cId="2731162081" sldId="302"/>
            <ac:spMk id="8" creationId="{00000000-0000-0000-0000-000000000000}"/>
          </ac:spMkLst>
        </pc:spChg>
      </pc:sldChg>
      <pc:sldChg chg="modSp">
        <pc:chgData name="Connor Chadwick" userId="d37c1725125dcbfb" providerId="Windows Live" clId="Web-{C4747CE2-6E4C-4AAA-BC88-2B4E46AC6E59}" dt="2022-10-12T02:42:41.251" v="0"/>
        <pc:sldMkLst>
          <pc:docMk/>
          <pc:sldMk cId="3442871287" sldId="303"/>
        </pc:sldMkLst>
        <pc:spChg chg="mod">
          <ac:chgData name="Connor Chadwick" userId="d37c1725125dcbfb" providerId="Windows Live" clId="Web-{C4747CE2-6E4C-4AAA-BC88-2B4E46AC6E59}" dt="2022-10-12T02:42:41.251" v="0"/>
          <ac:spMkLst>
            <pc:docMk/>
            <pc:sldMk cId="3442871287" sldId="303"/>
            <ac:spMk id="8" creationId="{00000000-0000-0000-0000-000000000000}"/>
          </ac:spMkLst>
        </pc:spChg>
      </pc:sldChg>
      <pc:sldChg chg="modSp">
        <pc:chgData name="Connor Chadwick" userId="d37c1725125dcbfb" providerId="Windows Live" clId="Web-{C4747CE2-6E4C-4AAA-BC88-2B4E46AC6E59}" dt="2022-10-12T02:42:41.251" v="0"/>
        <pc:sldMkLst>
          <pc:docMk/>
          <pc:sldMk cId="1065352609" sldId="304"/>
        </pc:sldMkLst>
        <pc:spChg chg="mod">
          <ac:chgData name="Connor Chadwick" userId="d37c1725125dcbfb" providerId="Windows Live" clId="Web-{C4747CE2-6E4C-4AAA-BC88-2B4E46AC6E59}" dt="2022-10-12T02:42:41.251" v="0"/>
          <ac:spMkLst>
            <pc:docMk/>
            <pc:sldMk cId="1065352609" sldId="304"/>
            <ac:spMk id="8" creationId="{00000000-0000-0000-0000-000000000000}"/>
          </ac:spMkLst>
        </pc:spChg>
      </pc:sldChg>
      <pc:sldChg chg="modSp">
        <pc:chgData name="Connor Chadwick" userId="d37c1725125dcbfb" providerId="Windows Live" clId="Web-{C4747CE2-6E4C-4AAA-BC88-2B4E46AC6E59}" dt="2022-10-12T02:42:41.251" v="0"/>
        <pc:sldMkLst>
          <pc:docMk/>
          <pc:sldMk cId="699514893" sldId="306"/>
        </pc:sldMkLst>
        <pc:spChg chg="mod">
          <ac:chgData name="Connor Chadwick" userId="d37c1725125dcbfb" providerId="Windows Live" clId="Web-{C4747CE2-6E4C-4AAA-BC88-2B4E46AC6E59}" dt="2022-10-12T02:42:41.251" v="0"/>
          <ac:spMkLst>
            <pc:docMk/>
            <pc:sldMk cId="699514893" sldId="306"/>
            <ac:spMk id="8" creationId="{00000000-0000-0000-0000-000000000000}"/>
          </ac:spMkLst>
        </pc:spChg>
      </pc:sldChg>
      <pc:sldChg chg="modSp">
        <pc:chgData name="Connor Chadwick" userId="d37c1725125dcbfb" providerId="Windows Live" clId="Web-{C4747CE2-6E4C-4AAA-BC88-2B4E46AC6E59}" dt="2022-10-12T02:42:41.251" v="0"/>
        <pc:sldMkLst>
          <pc:docMk/>
          <pc:sldMk cId="1206348742" sldId="307"/>
        </pc:sldMkLst>
        <pc:spChg chg="mod">
          <ac:chgData name="Connor Chadwick" userId="d37c1725125dcbfb" providerId="Windows Live" clId="Web-{C4747CE2-6E4C-4AAA-BC88-2B4E46AC6E59}" dt="2022-10-12T02:42:41.251" v="0"/>
          <ac:spMkLst>
            <pc:docMk/>
            <pc:sldMk cId="1206348742" sldId="307"/>
            <ac:spMk id="8" creationId="{00000000-0000-0000-0000-000000000000}"/>
          </ac:spMkLst>
        </pc:spChg>
      </pc:sldChg>
      <pc:sldChg chg="modSp">
        <pc:chgData name="Connor Chadwick" userId="d37c1725125dcbfb" providerId="Windows Live" clId="Web-{C4747CE2-6E4C-4AAA-BC88-2B4E46AC6E59}" dt="2022-10-12T02:42:41.251" v="0"/>
        <pc:sldMkLst>
          <pc:docMk/>
          <pc:sldMk cId="1520625286" sldId="308"/>
        </pc:sldMkLst>
        <pc:spChg chg="mod">
          <ac:chgData name="Connor Chadwick" userId="d37c1725125dcbfb" providerId="Windows Live" clId="Web-{C4747CE2-6E4C-4AAA-BC88-2B4E46AC6E59}" dt="2022-10-12T02:42:41.251" v="0"/>
          <ac:spMkLst>
            <pc:docMk/>
            <pc:sldMk cId="1520625286" sldId="308"/>
            <ac:spMk id="8" creationId="{00000000-0000-0000-0000-000000000000}"/>
          </ac:spMkLst>
        </pc:spChg>
      </pc:sldChg>
      <pc:sldChg chg="modSp">
        <pc:chgData name="Connor Chadwick" userId="d37c1725125dcbfb" providerId="Windows Live" clId="Web-{C4747CE2-6E4C-4AAA-BC88-2B4E46AC6E59}" dt="2022-10-12T02:42:41.251" v="0"/>
        <pc:sldMkLst>
          <pc:docMk/>
          <pc:sldMk cId="2911779646" sldId="309"/>
        </pc:sldMkLst>
        <pc:spChg chg="mod">
          <ac:chgData name="Connor Chadwick" userId="d37c1725125dcbfb" providerId="Windows Live" clId="Web-{C4747CE2-6E4C-4AAA-BC88-2B4E46AC6E59}" dt="2022-10-12T02:42:41.251" v="0"/>
          <ac:spMkLst>
            <pc:docMk/>
            <pc:sldMk cId="2911779646" sldId="309"/>
            <ac:spMk id="8" creationId="{00000000-0000-0000-0000-000000000000}"/>
          </ac:spMkLst>
        </pc:spChg>
      </pc:sldChg>
      <pc:sldChg chg="modSp">
        <pc:chgData name="Connor Chadwick" userId="d37c1725125dcbfb" providerId="Windows Live" clId="Web-{C4747CE2-6E4C-4AAA-BC88-2B4E46AC6E59}" dt="2022-10-12T02:42:41.251" v="0"/>
        <pc:sldMkLst>
          <pc:docMk/>
          <pc:sldMk cId="3350017382" sldId="310"/>
        </pc:sldMkLst>
        <pc:spChg chg="mod">
          <ac:chgData name="Connor Chadwick" userId="d37c1725125dcbfb" providerId="Windows Live" clId="Web-{C4747CE2-6E4C-4AAA-BC88-2B4E46AC6E59}" dt="2022-10-12T02:42:41.251" v="0"/>
          <ac:spMkLst>
            <pc:docMk/>
            <pc:sldMk cId="3350017382" sldId="310"/>
            <ac:spMk id="8" creationId="{00000000-0000-0000-0000-000000000000}"/>
          </ac:spMkLst>
        </pc:spChg>
      </pc:sldChg>
    </pc:docChg>
  </pc:docChgLst>
  <pc:docChgLst>
    <pc:chgData name="Guest User" providerId="Windows Live" clId="Web-{A1D040BF-D432-4E91-B633-7C56FE6B753C}"/>
    <pc:docChg chg="addSld modSld">
      <pc:chgData name="Guest User" userId="" providerId="Windows Live" clId="Web-{A1D040BF-D432-4E91-B633-7C56FE6B753C}" dt="2022-10-10T00:52:38.773" v="1434" actId="20577"/>
      <pc:docMkLst>
        <pc:docMk/>
      </pc:docMkLst>
      <pc:sldChg chg="addSp delSp">
        <pc:chgData name="Guest User" userId="" providerId="Windows Live" clId="Web-{A1D040BF-D432-4E91-B633-7C56FE6B753C}" dt="2022-10-10T00:13:10.733" v="508"/>
        <pc:sldMkLst>
          <pc:docMk/>
          <pc:sldMk cId="1177719589" sldId="267"/>
        </pc:sldMkLst>
        <pc:spChg chg="add del">
          <ac:chgData name="Guest User" userId="" providerId="Windows Live" clId="Web-{A1D040BF-D432-4E91-B633-7C56FE6B753C}" dt="2022-10-10T00:13:10.733" v="508"/>
          <ac:spMkLst>
            <pc:docMk/>
            <pc:sldMk cId="1177719589" sldId="267"/>
            <ac:spMk id="3" creationId="{4213D4B6-66F7-F158-3BA3-C291E079C2AB}"/>
          </ac:spMkLst>
        </pc:spChg>
      </pc:sldChg>
      <pc:sldChg chg="delSp modSp">
        <pc:chgData name="Guest User" userId="" providerId="Windows Live" clId="Web-{A1D040BF-D432-4E91-B633-7C56FE6B753C}" dt="2022-10-10T00:46:54.463" v="1433" actId="20577"/>
        <pc:sldMkLst>
          <pc:docMk/>
          <pc:sldMk cId="1704002901" sldId="272"/>
        </pc:sldMkLst>
        <pc:spChg chg="del mod">
          <ac:chgData name="Guest User" userId="" providerId="Windows Live" clId="Web-{A1D040BF-D432-4E91-B633-7C56FE6B753C}" dt="2022-10-10T00:46:31.540" v="1429"/>
          <ac:spMkLst>
            <pc:docMk/>
            <pc:sldMk cId="1704002901" sldId="272"/>
            <ac:spMk id="8" creationId="{00000000-0000-0000-0000-000000000000}"/>
          </ac:spMkLst>
        </pc:spChg>
        <pc:spChg chg="mod">
          <ac:chgData name="Guest User" userId="" providerId="Windows Live" clId="Web-{A1D040BF-D432-4E91-B633-7C56FE6B753C}" dt="2022-10-10T00:46:54.463" v="1433" actId="20577"/>
          <ac:spMkLst>
            <pc:docMk/>
            <pc:sldMk cId="1704002901" sldId="272"/>
            <ac:spMk id="13" creationId="{00000000-0000-0000-0000-000000000000}"/>
          </ac:spMkLst>
        </pc:spChg>
      </pc:sldChg>
      <pc:sldChg chg="modSp">
        <pc:chgData name="Guest User" userId="" providerId="Windows Live" clId="Web-{A1D040BF-D432-4E91-B633-7C56FE6B753C}" dt="2022-10-10T00:27:08.991" v="864" actId="20577"/>
        <pc:sldMkLst>
          <pc:docMk/>
          <pc:sldMk cId="200959946" sldId="276"/>
        </pc:sldMkLst>
        <pc:spChg chg="mod">
          <ac:chgData name="Guest User" userId="" providerId="Windows Live" clId="Web-{A1D040BF-D432-4E91-B633-7C56FE6B753C}" dt="2022-10-10T00:07:08.502" v="341" actId="20577"/>
          <ac:spMkLst>
            <pc:docMk/>
            <pc:sldMk cId="200959946" sldId="276"/>
            <ac:spMk id="8" creationId="{00000000-0000-0000-0000-000000000000}"/>
          </ac:spMkLst>
        </pc:spChg>
        <pc:spChg chg="mod">
          <ac:chgData name="Guest User" userId="" providerId="Windows Live" clId="Web-{A1D040BF-D432-4E91-B633-7C56FE6B753C}" dt="2022-10-10T00:27:08.991" v="864" actId="20577"/>
          <ac:spMkLst>
            <pc:docMk/>
            <pc:sldMk cId="200959946" sldId="276"/>
            <ac:spMk id="13" creationId="{00000000-0000-0000-0000-000000000000}"/>
          </ac:spMkLst>
        </pc:spChg>
      </pc:sldChg>
      <pc:sldChg chg="modSp">
        <pc:chgData name="Guest User" userId="" providerId="Windows Live" clId="Web-{A1D040BF-D432-4E91-B633-7C56FE6B753C}" dt="2022-10-10T00:28:35.572" v="897" actId="20577"/>
        <pc:sldMkLst>
          <pc:docMk/>
          <pc:sldMk cId="2937357735" sldId="281"/>
        </pc:sldMkLst>
        <pc:spChg chg="mod">
          <ac:chgData name="Guest User" userId="" providerId="Windows Live" clId="Web-{A1D040BF-D432-4E91-B633-7C56FE6B753C}" dt="2022-10-10T00:28:35.572" v="897" actId="20577"/>
          <ac:spMkLst>
            <pc:docMk/>
            <pc:sldMk cId="2937357735" sldId="281"/>
            <ac:spMk id="13" creationId="{00000000-0000-0000-0000-000000000000}"/>
          </ac:spMkLst>
        </pc:spChg>
      </pc:sldChg>
      <pc:sldChg chg="modSp">
        <pc:chgData name="Guest User" userId="" providerId="Windows Live" clId="Web-{A1D040BF-D432-4E91-B633-7C56FE6B753C}" dt="2022-10-10T00:52:38.773" v="1434" actId="20577"/>
        <pc:sldMkLst>
          <pc:docMk/>
          <pc:sldMk cId="3009604845" sldId="282"/>
        </pc:sldMkLst>
        <pc:spChg chg="mod">
          <ac:chgData name="Guest User" userId="" providerId="Windows Live" clId="Web-{A1D040BF-D432-4E91-B633-7C56FE6B753C}" dt="2022-10-10T00:52:38.773" v="1434" actId="20577"/>
          <ac:spMkLst>
            <pc:docMk/>
            <pc:sldMk cId="3009604845" sldId="282"/>
            <ac:spMk id="13" creationId="{00000000-0000-0000-0000-000000000000}"/>
          </ac:spMkLst>
        </pc:spChg>
      </pc:sldChg>
      <pc:sldChg chg="addSp modSp">
        <pc:chgData name="Guest User" userId="" providerId="Windows Live" clId="Web-{A1D040BF-D432-4E91-B633-7C56FE6B753C}" dt="2022-10-10T00:20:14.292" v="690" actId="20577"/>
        <pc:sldMkLst>
          <pc:docMk/>
          <pc:sldMk cId="4138588590" sldId="283"/>
        </pc:sldMkLst>
        <pc:spChg chg="add mod">
          <ac:chgData name="Guest User" userId="" providerId="Windows Live" clId="Web-{A1D040BF-D432-4E91-B633-7C56FE6B753C}" dt="2022-10-10T00:18:54.633" v="667" actId="1076"/>
          <ac:spMkLst>
            <pc:docMk/>
            <pc:sldMk cId="4138588590" sldId="283"/>
            <ac:spMk id="3" creationId="{379F778B-6C4A-D6B7-5156-38B8E9F2BFB4}"/>
          </ac:spMkLst>
        </pc:spChg>
        <pc:spChg chg="mod">
          <ac:chgData name="Guest User" userId="" providerId="Windows Live" clId="Web-{A1D040BF-D432-4E91-B633-7C56FE6B753C}" dt="2022-10-10T00:20:14.292" v="690" actId="20577"/>
          <ac:spMkLst>
            <pc:docMk/>
            <pc:sldMk cId="4138588590" sldId="283"/>
            <ac:spMk id="13" creationId="{00000000-0000-0000-0000-000000000000}"/>
          </ac:spMkLst>
        </pc:spChg>
      </pc:sldChg>
      <pc:sldChg chg="modSp add replId">
        <pc:chgData name="Guest User" userId="" providerId="Windows Live" clId="Web-{A1D040BF-D432-4E91-B633-7C56FE6B753C}" dt="2022-10-10T00:36:44.679" v="1334" actId="20577"/>
        <pc:sldMkLst>
          <pc:docMk/>
          <pc:sldMk cId="4084904497" sldId="285"/>
        </pc:sldMkLst>
        <pc:spChg chg="mod">
          <ac:chgData name="Guest User" userId="" providerId="Windows Live" clId="Web-{A1D040BF-D432-4E91-B633-7C56FE6B753C}" dt="2022-10-10T00:07:39.378" v="363" actId="20577"/>
          <ac:spMkLst>
            <pc:docMk/>
            <pc:sldMk cId="4084904497" sldId="285"/>
            <ac:spMk id="8" creationId="{00000000-0000-0000-0000-000000000000}"/>
          </ac:spMkLst>
        </pc:spChg>
        <pc:spChg chg="mod">
          <ac:chgData name="Guest User" userId="" providerId="Windows Live" clId="Web-{A1D040BF-D432-4E91-B633-7C56FE6B753C}" dt="2022-10-10T00:36:44.679" v="1334" actId="20577"/>
          <ac:spMkLst>
            <pc:docMk/>
            <pc:sldMk cId="4084904497" sldId="285"/>
            <ac:spMk id="13" creationId="{00000000-0000-0000-0000-000000000000}"/>
          </ac:spMkLst>
        </pc:spChg>
      </pc:sldChg>
      <pc:sldChg chg="modSp add replId">
        <pc:chgData name="Guest User" userId="" providerId="Windows Live" clId="Web-{A1D040BF-D432-4E91-B633-7C56FE6B753C}" dt="2022-10-10T00:22:17.311" v="696" actId="20577"/>
        <pc:sldMkLst>
          <pc:docMk/>
          <pc:sldMk cId="1306263493" sldId="286"/>
        </pc:sldMkLst>
        <pc:spChg chg="mod">
          <ac:chgData name="Guest User" userId="" providerId="Windows Live" clId="Web-{A1D040BF-D432-4E91-B633-7C56FE6B753C}" dt="2022-10-10T00:22:17.311" v="696" actId="20577"/>
          <ac:spMkLst>
            <pc:docMk/>
            <pc:sldMk cId="1306263493" sldId="286"/>
            <ac:spMk id="13" creationId="{00000000-0000-0000-0000-000000000000}"/>
          </ac:spMkLst>
        </pc:spChg>
      </pc:sldChg>
    </pc:docChg>
  </pc:docChgLst>
  <pc:docChgLst>
    <pc:chgData name="Connor Chadwick" userId="d37c1725125dcbfb" providerId="Windows Live" clId="Web-{7A3B4262-6AB8-497E-904D-9737E52B9723}"/>
    <pc:docChg chg="addSld modSld">
      <pc:chgData name="Connor Chadwick" userId="d37c1725125dcbfb" providerId="Windows Live" clId="Web-{7A3B4262-6AB8-497E-904D-9737E52B9723}" dt="2022-10-11T23:41:34.265" v="213" actId="1076"/>
      <pc:docMkLst>
        <pc:docMk/>
      </pc:docMkLst>
      <pc:sldChg chg="modSp">
        <pc:chgData name="Connor Chadwick" userId="d37c1725125dcbfb" providerId="Windows Live" clId="Web-{7A3B4262-6AB8-497E-904D-9737E52B9723}" dt="2022-10-11T23:35:53.051" v="164" actId="20577"/>
        <pc:sldMkLst>
          <pc:docMk/>
          <pc:sldMk cId="2363039973" sldId="288"/>
        </pc:sldMkLst>
        <pc:spChg chg="mod">
          <ac:chgData name="Connor Chadwick" userId="d37c1725125dcbfb" providerId="Windows Live" clId="Web-{7A3B4262-6AB8-497E-904D-9737E52B9723}" dt="2022-10-11T23:35:53.051" v="164" actId="20577"/>
          <ac:spMkLst>
            <pc:docMk/>
            <pc:sldMk cId="2363039973" sldId="288"/>
            <ac:spMk id="8" creationId="{00000000-0000-0000-0000-000000000000}"/>
          </ac:spMkLst>
        </pc:spChg>
      </pc:sldChg>
      <pc:sldChg chg="addSp delSp modSp">
        <pc:chgData name="Connor Chadwick" userId="d37c1725125dcbfb" providerId="Windows Live" clId="Web-{7A3B4262-6AB8-497E-904D-9737E52B9723}" dt="2022-10-11T23:36:53.006" v="172" actId="14100"/>
        <pc:sldMkLst>
          <pc:docMk/>
          <pc:sldMk cId="2704626126" sldId="289"/>
        </pc:sldMkLst>
        <pc:spChg chg="add mod">
          <ac:chgData name="Connor Chadwick" userId="d37c1725125dcbfb" providerId="Windows Live" clId="Web-{7A3B4262-6AB8-497E-904D-9737E52B9723}" dt="2022-10-11T23:36:53.006" v="172" actId="14100"/>
          <ac:spMkLst>
            <pc:docMk/>
            <pc:sldMk cId="2704626126" sldId="289"/>
            <ac:spMk id="7" creationId="{C02D89E8-AF10-0515-6749-686A8F76EA58}"/>
          </ac:spMkLst>
        </pc:spChg>
        <pc:picChg chg="add mod">
          <ac:chgData name="Connor Chadwick" userId="d37c1725125dcbfb" providerId="Windows Live" clId="Web-{7A3B4262-6AB8-497E-904D-9737E52B9723}" dt="2022-10-11T23:36:19.630" v="169" actId="1076"/>
          <ac:picMkLst>
            <pc:docMk/>
            <pc:sldMk cId="2704626126" sldId="289"/>
            <ac:picMk id="3" creationId="{6263B6BF-A08A-0106-2767-C50908F81C27}"/>
          </ac:picMkLst>
        </pc:picChg>
        <pc:picChg chg="del">
          <ac:chgData name="Connor Chadwick" userId="d37c1725125dcbfb" providerId="Windows Live" clId="Web-{7A3B4262-6AB8-497E-904D-9737E52B9723}" dt="2022-10-11T23:35:55.863" v="165"/>
          <ac:picMkLst>
            <pc:docMk/>
            <pc:sldMk cId="2704626126" sldId="289"/>
            <ac:picMk id="6" creationId="{FD9EF37D-1628-1F5D-1C79-FD5713487674}"/>
          </ac:picMkLst>
        </pc:picChg>
      </pc:sldChg>
      <pc:sldChg chg="addSp delSp modSp">
        <pc:chgData name="Connor Chadwick" userId="d37c1725125dcbfb" providerId="Windows Live" clId="Web-{7A3B4262-6AB8-497E-904D-9737E52B9723}" dt="2022-10-11T23:40:07.059" v="199" actId="14100"/>
        <pc:sldMkLst>
          <pc:docMk/>
          <pc:sldMk cId="457781731" sldId="292"/>
        </pc:sldMkLst>
        <pc:spChg chg="add mod ord">
          <ac:chgData name="Connor Chadwick" userId="d37c1725125dcbfb" providerId="Windows Live" clId="Web-{7A3B4262-6AB8-497E-904D-9737E52B9723}" dt="2022-10-11T23:40:07.059" v="199" actId="14100"/>
          <ac:spMkLst>
            <pc:docMk/>
            <pc:sldMk cId="457781731" sldId="292"/>
            <ac:spMk id="3" creationId="{9350F78D-E738-7ED0-D3D1-3418076D0985}"/>
          </ac:spMkLst>
        </pc:spChg>
        <pc:picChg chg="add del mod">
          <ac:chgData name="Connor Chadwick" userId="d37c1725125dcbfb" providerId="Windows Live" clId="Web-{7A3B4262-6AB8-497E-904D-9737E52B9723}" dt="2022-10-11T23:39:26.323" v="192"/>
          <ac:picMkLst>
            <pc:docMk/>
            <pc:sldMk cId="457781731" sldId="292"/>
            <ac:picMk id="5" creationId="{37A9FF8F-E9C0-EDA0-D45F-FC04A8BC1ACD}"/>
          </ac:picMkLst>
        </pc:picChg>
        <pc:picChg chg="del">
          <ac:chgData name="Connor Chadwick" userId="d37c1725125dcbfb" providerId="Windows Live" clId="Web-{7A3B4262-6AB8-497E-904D-9737E52B9723}" dt="2022-10-11T23:39:13.354" v="189"/>
          <ac:picMkLst>
            <pc:docMk/>
            <pc:sldMk cId="457781731" sldId="292"/>
            <ac:picMk id="6" creationId="{CD4529AE-0801-E88C-61DB-EEE12C33E3D2}"/>
          </ac:picMkLst>
        </pc:picChg>
        <pc:picChg chg="mod ord">
          <ac:chgData name="Connor Chadwick" userId="d37c1725125dcbfb" providerId="Windows Live" clId="Web-{7A3B4262-6AB8-497E-904D-9737E52B9723}" dt="2022-10-11T23:39:42.152" v="195"/>
          <ac:picMkLst>
            <pc:docMk/>
            <pc:sldMk cId="457781731" sldId="292"/>
            <ac:picMk id="7" creationId="{771FF9CA-CE73-BFF5-9C13-C293EB154B83}"/>
          </ac:picMkLst>
        </pc:picChg>
        <pc:picChg chg="add">
          <ac:chgData name="Connor Chadwick" userId="d37c1725125dcbfb" providerId="Windows Live" clId="Web-{7A3B4262-6AB8-497E-904D-9737E52B9723}" dt="2022-10-11T23:39:31.152" v="193"/>
          <ac:picMkLst>
            <pc:docMk/>
            <pc:sldMk cId="457781731" sldId="292"/>
            <ac:picMk id="10" creationId="{D1D16604-4E0F-0817-03FE-874B313510EC}"/>
          </ac:picMkLst>
        </pc:picChg>
      </pc:sldChg>
      <pc:sldChg chg="addSp delSp modSp">
        <pc:chgData name="Connor Chadwick" userId="d37c1725125dcbfb" providerId="Windows Live" clId="Web-{7A3B4262-6AB8-497E-904D-9737E52B9723}" dt="2022-10-11T23:41:02.358" v="208" actId="14100"/>
        <pc:sldMkLst>
          <pc:docMk/>
          <pc:sldMk cId="626231361" sldId="293"/>
        </pc:sldMkLst>
        <pc:spChg chg="add mod">
          <ac:chgData name="Connor Chadwick" userId="d37c1725125dcbfb" providerId="Windows Live" clId="Web-{7A3B4262-6AB8-497E-904D-9737E52B9723}" dt="2022-10-11T23:41:02.358" v="208" actId="14100"/>
          <ac:spMkLst>
            <pc:docMk/>
            <pc:sldMk cId="626231361" sldId="293"/>
            <ac:spMk id="3" creationId="{E901531C-2C36-0E92-FB92-853C4C7366E3}"/>
          </ac:spMkLst>
        </pc:spChg>
        <pc:picChg chg="add ord">
          <ac:chgData name="Connor Chadwick" userId="d37c1725125dcbfb" providerId="Windows Live" clId="Web-{7A3B4262-6AB8-497E-904D-9737E52B9723}" dt="2022-10-11T23:40:24.013" v="202"/>
          <ac:picMkLst>
            <pc:docMk/>
            <pc:sldMk cId="626231361" sldId="293"/>
            <ac:picMk id="5" creationId="{D24DD4F7-3F61-3014-2D5E-396A5FD4DBF5}"/>
          </ac:picMkLst>
        </pc:picChg>
        <pc:picChg chg="mod ord">
          <ac:chgData name="Connor Chadwick" userId="d37c1725125dcbfb" providerId="Windows Live" clId="Web-{7A3B4262-6AB8-497E-904D-9737E52B9723}" dt="2022-10-11T23:40:47.529" v="206" actId="1076"/>
          <ac:picMkLst>
            <pc:docMk/>
            <pc:sldMk cId="626231361" sldId="293"/>
            <ac:picMk id="6" creationId="{D8DE12F6-2F22-DC32-1066-DEE1BC796956}"/>
          </ac:picMkLst>
        </pc:picChg>
        <pc:picChg chg="del">
          <ac:chgData name="Connor Chadwick" userId="d37c1725125dcbfb" providerId="Windows Live" clId="Web-{7A3B4262-6AB8-497E-904D-9737E52B9723}" dt="2022-10-11T23:40:15.372" v="200"/>
          <ac:picMkLst>
            <pc:docMk/>
            <pc:sldMk cId="626231361" sldId="293"/>
            <ac:picMk id="7" creationId="{6696BD22-B197-9D8F-A0EA-14F936C38D36}"/>
          </ac:picMkLst>
        </pc:picChg>
      </pc:sldChg>
      <pc:sldChg chg="addSp delSp modSp">
        <pc:chgData name="Connor Chadwick" userId="d37c1725125dcbfb" providerId="Windows Live" clId="Web-{7A3B4262-6AB8-497E-904D-9737E52B9723}" dt="2022-10-11T23:41:34.265" v="213" actId="1076"/>
        <pc:sldMkLst>
          <pc:docMk/>
          <pc:sldMk cId="916528368" sldId="294"/>
        </pc:sldMkLst>
        <pc:spChg chg="add mod">
          <ac:chgData name="Connor Chadwick" userId="d37c1725125dcbfb" providerId="Windows Live" clId="Web-{7A3B4262-6AB8-497E-904D-9737E52B9723}" dt="2022-10-11T23:41:34.265" v="213" actId="1076"/>
          <ac:spMkLst>
            <pc:docMk/>
            <pc:sldMk cId="916528368" sldId="294"/>
            <ac:spMk id="3" creationId="{4A9BD7C9-F954-DEFA-E7C2-D7E7FD126B79}"/>
          </ac:spMkLst>
        </pc:spChg>
        <pc:picChg chg="del">
          <ac:chgData name="Connor Chadwick" userId="d37c1725125dcbfb" providerId="Windows Live" clId="Web-{7A3B4262-6AB8-497E-904D-9737E52B9723}" dt="2022-10-11T23:41:17.312" v="209"/>
          <ac:picMkLst>
            <pc:docMk/>
            <pc:sldMk cId="916528368" sldId="294"/>
            <ac:picMk id="6" creationId="{31E84DF5-0415-E983-BC89-EF8DB567E1CA}"/>
          </ac:picMkLst>
        </pc:picChg>
        <pc:picChg chg="add ord">
          <ac:chgData name="Connor Chadwick" userId="d37c1725125dcbfb" providerId="Windows Live" clId="Web-{7A3B4262-6AB8-497E-904D-9737E52B9723}" dt="2022-10-11T23:41:28.124" v="211"/>
          <ac:picMkLst>
            <pc:docMk/>
            <pc:sldMk cId="916528368" sldId="294"/>
            <ac:picMk id="7" creationId="{35D69419-0D15-A594-D72E-9FA382B7AA59}"/>
          </ac:picMkLst>
        </pc:picChg>
      </pc:sldChg>
      <pc:sldChg chg="addSp">
        <pc:chgData name="Connor Chadwick" userId="d37c1725125dcbfb" providerId="Windows Live" clId="Web-{7A3B4262-6AB8-497E-904D-9737E52B9723}" dt="2022-10-11T23:37:08.350" v="176"/>
        <pc:sldMkLst>
          <pc:docMk/>
          <pc:sldMk cId="1987391645" sldId="296"/>
        </pc:sldMkLst>
        <pc:spChg chg="add">
          <ac:chgData name="Connor Chadwick" userId="d37c1725125dcbfb" providerId="Windows Live" clId="Web-{7A3B4262-6AB8-497E-904D-9737E52B9723}" dt="2022-10-11T23:37:08.350" v="176"/>
          <ac:spMkLst>
            <pc:docMk/>
            <pc:sldMk cId="1987391645" sldId="296"/>
            <ac:spMk id="3" creationId="{88240813-6DF3-908A-5B93-5B430CD33CDF}"/>
          </ac:spMkLst>
        </pc:spChg>
      </pc:sldChg>
      <pc:sldChg chg="addSp">
        <pc:chgData name="Connor Chadwick" userId="d37c1725125dcbfb" providerId="Windows Live" clId="Web-{7A3B4262-6AB8-497E-904D-9737E52B9723}" dt="2022-10-11T23:37:12.850" v="177"/>
        <pc:sldMkLst>
          <pc:docMk/>
          <pc:sldMk cId="410947278" sldId="297"/>
        </pc:sldMkLst>
        <pc:spChg chg="add">
          <ac:chgData name="Connor Chadwick" userId="d37c1725125dcbfb" providerId="Windows Live" clId="Web-{7A3B4262-6AB8-497E-904D-9737E52B9723}" dt="2022-10-11T23:37:12.850" v="177"/>
          <ac:spMkLst>
            <pc:docMk/>
            <pc:sldMk cId="410947278" sldId="297"/>
            <ac:spMk id="3" creationId="{3A371DE9-51F9-A63F-EF91-042F10A2C2CC}"/>
          </ac:spMkLst>
        </pc:spChg>
      </pc:sldChg>
      <pc:sldChg chg="addSp">
        <pc:chgData name="Connor Chadwick" userId="d37c1725125dcbfb" providerId="Windows Live" clId="Web-{7A3B4262-6AB8-497E-904D-9737E52B9723}" dt="2022-10-11T23:37:15.429" v="178"/>
        <pc:sldMkLst>
          <pc:docMk/>
          <pc:sldMk cId="1019649338" sldId="300"/>
        </pc:sldMkLst>
        <pc:spChg chg="add">
          <ac:chgData name="Connor Chadwick" userId="d37c1725125dcbfb" providerId="Windows Live" clId="Web-{7A3B4262-6AB8-497E-904D-9737E52B9723}" dt="2022-10-11T23:37:15.429" v="178"/>
          <ac:spMkLst>
            <pc:docMk/>
            <pc:sldMk cId="1019649338" sldId="300"/>
            <ac:spMk id="3" creationId="{D609EBD4-CAC2-5254-F302-BDCB43E503F8}"/>
          </ac:spMkLst>
        </pc:spChg>
      </pc:sldChg>
      <pc:sldChg chg="addSp">
        <pc:chgData name="Connor Chadwick" userId="d37c1725125dcbfb" providerId="Windows Live" clId="Web-{7A3B4262-6AB8-497E-904D-9737E52B9723}" dt="2022-10-11T23:37:18.538" v="179"/>
        <pc:sldMkLst>
          <pc:docMk/>
          <pc:sldMk cId="1067075401" sldId="301"/>
        </pc:sldMkLst>
        <pc:spChg chg="add">
          <ac:chgData name="Connor Chadwick" userId="d37c1725125dcbfb" providerId="Windows Live" clId="Web-{7A3B4262-6AB8-497E-904D-9737E52B9723}" dt="2022-10-11T23:37:18.538" v="179"/>
          <ac:spMkLst>
            <pc:docMk/>
            <pc:sldMk cId="1067075401" sldId="301"/>
            <ac:spMk id="5" creationId="{0DF6F98D-F8F6-BF48-44CF-A94A73D1F20A}"/>
          </ac:spMkLst>
        </pc:spChg>
      </pc:sldChg>
      <pc:sldChg chg="addSp delSp modSp add replId">
        <pc:chgData name="Connor Chadwick" userId="d37c1725125dcbfb" providerId="Windows Live" clId="Web-{7A3B4262-6AB8-497E-904D-9737E52B9723}" dt="2022-10-11T22:59:03.566" v="27" actId="14100"/>
        <pc:sldMkLst>
          <pc:docMk/>
          <pc:sldMk cId="1065352609" sldId="304"/>
        </pc:sldMkLst>
        <pc:spChg chg="mod">
          <ac:chgData name="Connor Chadwick" userId="d37c1725125dcbfb" providerId="Windows Live" clId="Web-{7A3B4262-6AB8-497E-904D-9737E52B9723}" dt="2022-10-11T22:57:53.736" v="12" actId="20577"/>
          <ac:spMkLst>
            <pc:docMk/>
            <pc:sldMk cId="1065352609" sldId="304"/>
            <ac:spMk id="8" creationId="{00000000-0000-0000-0000-000000000000}"/>
          </ac:spMkLst>
        </pc:spChg>
        <pc:spChg chg="del mod">
          <ac:chgData name="Connor Chadwick" userId="d37c1725125dcbfb" providerId="Windows Live" clId="Web-{7A3B4262-6AB8-497E-904D-9737E52B9723}" dt="2022-10-11T22:58:01.096" v="19"/>
          <ac:spMkLst>
            <pc:docMk/>
            <pc:sldMk cId="1065352609" sldId="304"/>
            <ac:spMk id="13" creationId="{00000000-0000-0000-0000-000000000000}"/>
          </ac:spMkLst>
        </pc:spChg>
        <pc:picChg chg="add mod">
          <ac:chgData name="Connor Chadwick" userId="d37c1725125dcbfb" providerId="Windows Live" clId="Web-{7A3B4262-6AB8-497E-904D-9737E52B9723}" dt="2022-10-11T22:59:03.566" v="27" actId="14100"/>
          <ac:picMkLst>
            <pc:docMk/>
            <pc:sldMk cId="1065352609" sldId="304"/>
            <ac:picMk id="2" creationId="{48792F80-E89B-8EE8-C86B-FE40F4C00F7D}"/>
          </ac:picMkLst>
        </pc:picChg>
      </pc:sldChg>
      <pc:sldChg chg="addSp delSp modSp add replId">
        <pc:chgData name="Connor Chadwick" userId="d37c1725125dcbfb" providerId="Windows Live" clId="Web-{7A3B4262-6AB8-497E-904D-9737E52B9723}" dt="2022-10-11T23:24:59.715" v="77" actId="14100"/>
        <pc:sldMkLst>
          <pc:docMk/>
          <pc:sldMk cId="1350921242" sldId="305"/>
        </pc:sldMkLst>
        <pc:spChg chg="add mod">
          <ac:chgData name="Connor Chadwick" userId="d37c1725125dcbfb" providerId="Windows Live" clId="Web-{7A3B4262-6AB8-497E-904D-9737E52B9723}" dt="2022-10-11T23:16:33.292" v="43" actId="14100"/>
          <ac:spMkLst>
            <pc:docMk/>
            <pc:sldMk cId="1350921242" sldId="305"/>
            <ac:spMk id="4" creationId="{3D213267-3FAC-2434-18F7-8558600E03FF}"/>
          </ac:spMkLst>
        </pc:spChg>
        <pc:spChg chg="mod">
          <ac:chgData name="Connor Chadwick" userId="d37c1725125dcbfb" providerId="Windows Live" clId="Web-{7A3B4262-6AB8-497E-904D-9737E52B9723}" dt="2022-10-11T23:17:06.777" v="46" actId="20577"/>
          <ac:spMkLst>
            <pc:docMk/>
            <pc:sldMk cId="1350921242" sldId="305"/>
            <ac:spMk id="8" creationId="{00000000-0000-0000-0000-000000000000}"/>
          </ac:spMkLst>
        </pc:spChg>
        <pc:picChg chg="add del mod">
          <ac:chgData name="Connor Chadwick" userId="d37c1725125dcbfb" providerId="Windows Live" clId="Web-{7A3B4262-6AB8-497E-904D-9737E52B9723}" dt="2022-10-11T23:21:22.661" v="70"/>
          <ac:picMkLst>
            <pc:docMk/>
            <pc:sldMk cId="1350921242" sldId="305"/>
            <ac:picMk id="3" creationId="{E94E6420-7F7F-45BC-E56C-3B0C178DA276}"/>
          </ac:picMkLst>
        </pc:picChg>
        <pc:picChg chg="add del mod">
          <ac:chgData name="Connor Chadwick" userId="d37c1725125dcbfb" providerId="Windows Live" clId="Web-{7A3B4262-6AB8-497E-904D-9737E52B9723}" dt="2022-10-11T23:24:27.651" v="74"/>
          <ac:picMkLst>
            <pc:docMk/>
            <pc:sldMk cId="1350921242" sldId="305"/>
            <ac:picMk id="5" creationId="{A59415D8-B1AA-BDFB-2ED1-F2CDDB210683}"/>
          </ac:picMkLst>
        </pc:picChg>
        <pc:picChg chg="add mod">
          <ac:chgData name="Connor Chadwick" userId="d37c1725125dcbfb" providerId="Windows Live" clId="Web-{7A3B4262-6AB8-497E-904D-9737E52B9723}" dt="2022-10-11T23:24:59.715" v="77" actId="14100"/>
          <ac:picMkLst>
            <pc:docMk/>
            <pc:sldMk cId="1350921242" sldId="305"/>
            <ac:picMk id="6" creationId="{986BA08E-7835-EDA9-A329-30A3050E30C4}"/>
          </ac:picMkLst>
        </pc:picChg>
      </pc:sldChg>
      <pc:sldChg chg="addSp delSp modSp add replId">
        <pc:chgData name="Connor Chadwick" userId="d37c1725125dcbfb" providerId="Windows Live" clId="Web-{7A3B4262-6AB8-497E-904D-9737E52B9723}" dt="2022-10-11T23:27:34.485" v="96" actId="20577"/>
        <pc:sldMkLst>
          <pc:docMk/>
          <pc:sldMk cId="699514893" sldId="306"/>
        </pc:sldMkLst>
        <pc:spChg chg="mod">
          <ac:chgData name="Connor Chadwick" userId="d37c1725125dcbfb" providerId="Windows Live" clId="Web-{7A3B4262-6AB8-497E-904D-9737E52B9723}" dt="2022-10-11T23:17:44.028" v="52" actId="14100"/>
          <ac:spMkLst>
            <pc:docMk/>
            <pc:sldMk cId="699514893" sldId="306"/>
            <ac:spMk id="4" creationId="{3D213267-3FAC-2434-18F7-8558600E03FF}"/>
          </ac:spMkLst>
        </pc:spChg>
        <pc:spChg chg="mod">
          <ac:chgData name="Connor Chadwick" userId="d37c1725125dcbfb" providerId="Windows Live" clId="Web-{7A3B4262-6AB8-497E-904D-9737E52B9723}" dt="2022-10-11T23:27:34.485" v="96" actId="20577"/>
          <ac:spMkLst>
            <pc:docMk/>
            <pc:sldMk cId="699514893" sldId="306"/>
            <ac:spMk id="8" creationId="{00000000-0000-0000-0000-000000000000}"/>
          </ac:spMkLst>
        </pc:spChg>
        <pc:picChg chg="del">
          <ac:chgData name="Connor Chadwick" userId="d37c1725125dcbfb" providerId="Windows Live" clId="Web-{7A3B4262-6AB8-497E-904D-9737E52B9723}" dt="2022-10-11T23:17:15.152" v="48"/>
          <ac:picMkLst>
            <pc:docMk/>
            <pc:sldMk cId="699514893" sldId="306"/>
            <ac:picMk id="3" creationId="{E94E6420-7F7F-45BC-E56C-3B0C178DA276}"/>
          </ac:picMkLst>
        </pc:picChg>
        <pc:picChg chg="add del mod">
          <ac:chgData name="Connor Chadwick" userId="d37c1725125dcbfb" providerId="Windows Live" clId="Web-{7A3B4262-6AB8-497E-904D-9737E52B9723}" dt="2022-10-11T23:21:18.598" v="69"/>
          <ac:picMkLst>
            <pc:docMk/>
            <pc:sldMk cId="699514893" sldId="306"/>
            <ac:picMk id="5" creationId="{9750FD0B-09B6-4B17-C628-FA4208E5DC67}"/>
          </ac:picMkLst>
        </pc:picChg>
        <pc:picChg chg="add mod">
          <ac:chgData name="Connor Chadwick" userId="d37c1725125dcbfb" providerId="Windows Live" clId="Web-{7A3B4262-6AB8-497E-904D-9737E52B9723}" dt="2022-10-11T23:27:07.297" v="81" actId="14100"/>
          <ac:picMkLst>
            <pc:docMk/>
            <pc:sldMk cId="699514893" sldId="306"/>
            <ac:picMk id="6" creationId="{D39D0666-4FE2-6759-E17C-E9E605FE2824}"/>
          </ac:picMkLst>
        </pc:picChg>
      </pc:sldChg>
      <pc:sldChg chg="addSp delSp modSp add replId">
        <pc:chgData name="Connor Chadwick" userId="d37c1725125dcbfb" providerId="Windows Live" clId="Web-{7A3B4262-6AB8-497E-904D-9737E52B9723}" dt="2022-10-11T23:29:20.114" v="107" actId="20577"/>
        <pc:sldMkLst>
          <pc:docMk/>
          <pc:sldMk cId="1206348742" sldId="307"/>
        </pc:sldMkLst>
        <pc:spChg chg="mod">
          <ac:chgData name="Connor Chadwick" userId="d37c1725125dcbfb" providerId="Windows Live" clId="Web-{7A3B4262-6AB8-497E-904D-9737E52B9723}" dt="2022-10-11T23:20:09.611" v="65" actId="14100"/>
          <ac:spMkLst>
            <pc:docMk/>
            <pc:sldMk cId="1206348742" sldId="307"/>
            <ac:spMk id="4" creationId="{3D213267-3FAC-2434-18F7-8558600E03FF}"/>
          </ac:spMkLst>
        </pc:spChg>
        <pc:spChg chg="mod">
          <ac:chgData name="Connor Chadwick" userId="d37c1725125dcbfb" providerId="Windows Live" clId="Web-{7A3B4262-6AB8-497E-904D-9737E52B9723}" dt="2022-10-11T23:29:20.114" v="107" actId="20577"/>
          <ac:spMkLst>
            <pc:docMk/>
            <pc:sldMk cId="1206348742" sldId="307"/>
            <ac:spMk id="8" creationId="{00000000-0000-0000-0000-000000000000}"/>
          </ac:spMkLst>
        </pc:spChg>
        <pc:picChg chg="add del mod">
          <ac:chgData name="Connor Chadwick" userId="d37c1725125dcbfb" providerId="Windows Live" clId="Web-{7A3B4262-6AB8-497E-904D-9737E52B9723}" dt="2022-10-11T23:21:14.863" v="68"/>
          <ac:picMkLst>
            <pc:docMk/>
            <pc:sldMk cId="1206348742" sldId="307"/>
            <ac:picMk id="3" creationId="{B560C305-D5B2-19F1-52B4-AB3D6039A242}"/>
          </ac:picMkLst>
        </pc:picChg>
        <pc:picChg chg="del">
          <ac:chgData name="Connor Chadwick" userId="d37c1725125dcbfb" providerId="Windows Live" clId="Web-{7A3B4262-6AB8-497E-904D-9737E52B9723}" dt="2022-10-11T23:19:20.953" v="61"/>
          <ac:picMkLst>
            <pc:docMk/>
            <pc:sldMk cId="1206348742" sldId="307"/>
            <ac:picMk id="5" creationId="{9750FD0B-09B6-4B17-C628-FA4208E5DC67}"/>
          </ac:picMkLst>
        </pc:picChg>
        <pc:picChg chg="add mod">
          <ac:chgData name="Connor Chadwick" userId="d37c1725125dcbfb" providerId="Windows Live" clId="Web-{7A3B4262-6AB8-497E-904D-9737E52B9723}" dt="2022-10-11T23:29:06.317" v="99" actId="14100"/>
          <ac:picMkLst>
            <pc:docMk/>
            <pc:sldMk cId="1206348742" sldId="307"/>
            <ac:picMk id="6" creationId="{846C343B-BECD-2B66-6AAF-E575DC20C295}"/>
          </ac:picMkLst>
        </pc:picChg>
      </pc:sldChg>
      <pc:sldChg chg="addSp delSp modSp add replId">
        <pc:chgData name="Connor Chadwick" userId="d37c1725125dcbfb" providerId="Windows Live" clId="Web-{7A3B4262-6AB8-497E-904D-9737E52B9723}" dt="2022-10-11T23:31:11.758" v="119" actId="20577"/>
        <pc:sldMkLst>
          <pc:docMk/>
          <pc:sldMk cId="1520625286" sldId="308"/>
        </pc:sldMkLst>
        <pc:spChg chg="mod">
          <ac:chgData name="Connor Chadwick" userId="d37c1725125dcbfb" providerId="Windows Live" clId="Web-{7A3B4262-6AB8-497E-904D-9737E52B9723}" dt="2022-10-11T23:29:48.662" v="111" actId="14100"/>
          <ac:spMkLst>
            <pc:docMk/>
            <pc:sldMk cId="1520625286" sldId="308"/>
            <ac:spMk id="4" creationId="{3D213267-3FAC-2434-18F7-8558600E03FF}"/>
          </ac:spMkLst>
        </pc:spChg>
        <pc:spChg chg="mod">
          <ac:chgData name="Connor Chadwick" userId="d37c1725125dcbfb" providerId="Windows Live" clId="Web-{7A3B4262-6AB8-497E-904D-9737E52B9723}" dt="2022-10-11T23:31:11.758" v="119" actId="20577"/>
          <ac:spMkLst>
            <pc:docMk/>
            <pc:sldMk cId="1520625286" sldId="308"/>
            <ac:spMk id="8" creationId="{00000000-0000-0000-0000-000000000000}"/>
          </ac:spMkLst>
        </pc:spChg>
        <pc:picChg chg="add mod">
          <ac:chgData name="Connor Chadwick" userId="d37c1725125dcbfb" providerId="Windows Live" clId="Web-{7A3B4262-6AB8-497E-904D-9737E52B9723}" dt="2022-10-11T23:31:06.711" v="117" actId="14100"/>
          <ac:picMkLst>
            <pc:docMk/>
            <pc:sldMk cId="1520625286" sldId="308"/>
            <ac:picMk id="3" creationId="{AF435CDD-6027-90ED-B981-B90881105D3D}"/>
          </ac:picMkLst>
        </pc:picChg>
        <pc:picChg chg="del">
          <ac:chgData name="Connor Chadwick" userId="d37c1725125dcbfb" providerId="Windows Live" clId="Web-{7A3B4262-6AB8-497E-904D-9737E52B9723}" dt="2022-10-11T23:29:50.787" v="112"/>
          <ac:picMkLst>
            <pc:docMk/>
            <pc:sldMk cId="1520625286" sldId="308"/>
            <ac:picMk id="6" creationId="{846C343B-BECD-2B66-6AAF-E575DC20C295}"/>
          </ac:picMkLst>
        </pc:picChg>
      </pc:sldChg>
      <pc:sldChg chg="addSp delSp modSp add replId">
        <pc:chgData name="Connor Chadwick" userId="d37c1725125dcbfb" providerId="Windows Live" clId="Web-{7A3B4262-6AB8-497E-904D-9737E52B9723}" dt="2022-10-11T23:33:30.732" v="142" actId="14100"/>
        <pc:sldMkLst>
          <pc:docMk/>
          <pc:sldMk cId="2911779646" sldId="309"/>
        </pc:sldMkLst>
        <pc:spChg chg="mod">
          <ac:chgData name="Connor Chadwick" userId="d37c1725125dcbfb" providerId="Windows Live" clId="Web-{7A3B4262-6AB8-497E-904D-9737E52B9723}" dt="2022-10-11T23:32:19.792" v="131" actId="1076"/>
          <ac:spMkLst>
            <pc:docMk/>
            <pc:sldMk cId="2911779646" sldId="309"/>
            <ac:spMk id="4" creationId="{3D213267-3FAC-2434-18F7-8558600E03FF}"/>
          </ac:spMkLst>
        </pc:spChg>
        <pc:spChg chg="mod">
          <ac:chgData name="Connor Chadwick" userId="d37c1725125dcbfb" providerId="Windows Live" clId="Web-{7A3B4262-6AB8-497E-904D-9737E52B9723}" dt="2022-10-11T23:33:15.528" v="137" actId="20577"/>
          <ac:spMkLst>
            <pc:docMk/>
            <pc:sldMk cId="2911779646" sldId="309"/>
            <ac:spMk id="8" creationId="{00000000-0000-0000-0000-000000000000}"/>
          </ac:spMkLst>
        </pc:spChg>
        <pc:picChg chg="mod">
          <ac:chgData name="Connor Chadwick" userId="d37c1725125dcbfb" providerId="Windows Live" clId="Web-{7A3B4262-6AB8-497E-904D-9737E52B9723}" dt="2022-10-11T23:32:14.698" v="130" actId="1076"/>
          <ac:picMkLst>
            <pc:docMk/>
            <pc:sldMk cId="2911779646" sldId="309"/>
            <ac:picMk id="2" creationId="{48792F80-E89B-8EE8-C86B-FE40F4C00F7D}"/>
          </ac:picMkLst>
        </pc:picChg>
        <pc:picChg chg="add mod">
          <ac:chgData name="Connor Chadwick" userId="d37c1725125dcbfb" providerId="Windows Live" clId="Web-{7A3B4262-6AB8-497E-904D-9737E52B9723}" dt="2022-10-11T23:33:30.732" v="142" actId="14100"/>
          <ac:picMkLst>
            <pc:docMk/>
            <pc:sldMk cId="2911779646" sldId="309"/>
            <ac:picMk id="3" creationId="{DE908D2F-FCB9-7416-CCC1-D29FD0AB9619}"/>
          </ac:picMkLst>
        </pc:picChg>
        <pc:picChg chg="del">
          <ac:chgData name="Connor Chadwick" userId="d37c1725125dcbfb" providerId="Windows Live" clId="Web-{7A3B4262-6AB8-497E-904D-9737E52B9723}" dt="2022-10-11T23:31:20.790" v="121"/>
          <ac:picMkLst>
            <pc:docMk/>
            <pc:sldMk cId="2911779646" sldId="309"/>
            <ac:picMk id="6" creationId="{846C343B-BECD-2B66-6AAF-E575DC20C295}"/>
          </ac:picMkLst>
        </pc:picChg>
      </pc:sldChg>
      <pc:sldChg chg="addSp delSp modSp add replId">
        <pc:chgData name="Connor Chadwick" userId="d37c1725125dcbfb" providerId="Windows Live" clId="Web-{7A3B4262-6AB8-497E-904D-9737E52B9723}" dt="2022-10-11T23:35:13.237" v="159" actId="14100"/>
        <pc:sldMkLst>
          <pc:docMk/>
          <pc:sldMk cId="3350017382" sldId="310"/>
        </pc:sldMkLst>
        <pc:spChg chg="mod">
          <ac:chgData name="Connor Chadwick" userId="d37c1725125dcbfb" providerId="Windows Live" clId="Web-{7A3B4262-6AB8-497E-904D-9737E52B9723}" dt="2022-10-11T23:34:18.390" v="154" actId="14100"/>
          <ac:spMkLst>
            <pc:docMk/>
            <pc:sldMk cId="3350017382" sldId="310"/>
            <ac:spMk id="4" creationId="{3D213267-3FAC-2434-18F7-8558600E03FF}"/>
          </ac:spMkLst>
        </pc:spChg>
        <pc:spChg chg="mod">
          <ac:chgData name="Connor Chadwick" userId="d37c1725125dcbfb" providerId="Windows Live" clId="Web-{7A3B4262-6AB8-497E-904D-9737E52B9723}" dt="2022-10-11T23:34:03.498" v="150" actId="20577"/>
          <ac:spMkLst>
            <pc:docMk/>
            <pc:sldMk cId="3350017382" sldId="310"/>
            <ac:spMk id="8" creationId="{00000000-0000-0000-0000-000000000000}"/>
          </ac:spMkLst>
        </pc:spChg>
        <pc:picChg chg="del">
          <ac:chgData name="Connor Chadwick" userId="d37c1725125dcbfb" providerId="Windows Live" clId="Web-{7A3B4262-6AB8-497E-904D-9737E52B9723}" dt="2022-10-11T23:34:05.733" v="151"/>
          <ac:picMkLst>
            <pc:docMk/>
            <pc:sldMk cId="3350017382" sldId="310"/>
            <ac:picMk id="3" creationId="{DE908D2F-FCB9-7416-CCC1-D29FD0AB9619}"/>
          </ac:picMkLst>
        </pc:picChg>
        <pc:picChg chg="add mod">
          <ac:chgData name="Connor Chadwick" userId="d37c1725125dcbfb" providerId="Windows Live" clId="Web-{7A3B4262-6AB8-497E-904D-9737E52B9723}" dt="2022-10-11T23:35:13.237" v="159" actId="14100"/>
          <ac:picMkLst>
            <pc:docMk/>
            <pc:sldMk cId="3350017382" sldId="310"/>
            <ac:picMk id="5" creationId="{EB2EC6F5-F74A-4413-91B7-AF079CA0181A}"/>
          </ac:picMkLst>
        </pc:picChg>
      </pc:sldChg>
      <pc:sldChg chg="addSp delSp modSp add replId">
        <pc:chgData name="Connor Chadwick" userId="d37c1725125dcbfb" providerId="Windows Live" clId="Web-{7A3B4262-6AB8-497E-904D-9737E52B9723}" dt="2022-10-11T23:39:07.807" v="188" actId="1076"/>
        <pc:sldMkLst>
          <pc:docMk/>
          <pc:sldMk cId="1646730051" sldId="311"/>
        </pc:sldMkLst>
        <pc:spChg chg="mod">
          <ac:chgData name="Connor Chadwick" userId="d37c1725125dcbfb" providerId="Windows Live" clId="Web-{7A3B4262-6AB8-497E-904D-9737E52B9723}" dt="2022-10-11T23:38:58.074" v="186" actId="20577"/>
          <ac:spMkLst>
            <pc:docMk/>
            <pc:sldMk cId="1646730051" sldId="311"/>
            <ac:spMk id="8" creationId="{00000000-0000-0000-0000-000000000000}"/>
          </ac:spMkLst>
        </pc:spChg>
        <pc:picChg chg="add mod">
          <ac:chgData name="Connor Chadwick" userId="d37c1725125dcbfb" providerId="Windows Live" clId="Web-{7A3B4262-6AB8-497E-904D-9737E52B9723}" dt="2022-10-11T23:39:07.807" v="188" actId="1076"/>
          <ac:picMkLst>
            <pc:docMk/>
            <pc:sldMk cId="1646730051" sldId="311"/>
            <ac:picMk id="2" creationId="{7A6EAE41-47B1-244C-EC86-9C4555D88FAA}"/>
          </ac:picMkLst>
        </pc:picChg>
        <pc:picChg chg="del">
          <ac:chgData name="Connor Chadwick" userId="d37c1725125dcbfb" providerId="Windows Live" clId="Web-{7A3B4262-6AB8-497E-904D-9737E52B9723}" dt="2022-10-11T23:38:50.932" v="182"/>
          <ac:picMkLst>
            <pc:docMk/>
            <pc:sldMk cId="1646730051" sldId="311"/>
            <ac:picMk id="6" creationId="{93A20A2C-3283-6E20-660D-F71EEEE0D707}"/>
          </ac:picMkLst>
        </pc:picChg>
        <pc:picChg chg="del">
          <ac:chgData name="Connor Chadwick" userId="d37c1725125dcbfb" providerId="Windows Live" clId="Web-{7A3B4262-6AB8-497E-904D-9737E52B9723}" dt="2022-10-11T23:38:49.400" v="181"/>
          <ac:picMkLst>
            <pc:docMk/>
            <pc:sldMk cId="1646730051" sldId="311"/>
            <ac:picMk id="7" creationId="{3763C21C-43DD-17F9-1616-6DDC3337640A}"/>
          </ac:picMkLst>
        </pc:picChg>
      </pc:sldChg>
    </pc:docChg>
  </pc:docChgLst>
  <pc:docChgLst>
    <pc:chgData name="Guest User" providerId="Windows Live" clId="Web-{916519D6-545C-49AB-AAA9-6927595BE8CF}"/>
    <pc:docChg chg="modSld">
      <pc:chgData name="Guest User" userId="" providerId="Windows Live" clId="Web-{916519D6-545C-49AB-AAA9-6927595BE8CF}" dt="2022-10-09T23:57:47.578" v="525" actId="1076"/>
      <pc:docMkLst>
        <pc:docMk/>
      </pc:docMkLst>
      <pc:sldChg chg="addSp delSp modSp">
        <pc:chgData name="Guest User" userId="" providerId="Windows Live" clId="Web-{916519D6-545C-49AB-AAA9-6927595BE8CF}" dt="2022-10-09T23:15:51.162" v="57"/>
        <pc:sldMkLst>
          <pc:docMk/>
          <pc:sldMk cId="1938527688" sldId="264"/>
        </pc:sldMkLst>
        <pc:spChg chg="del">
          <ac:chgData name="Guest User" userId="" providerId="Windows Live" clId="Web-{916519D6-545C-49AB-AAA9-6927595BE8CF}" dt="2022-10-09T23:14:39.691" v="48"/>
          <ac:spMkLst>
            <pc:docMk/>
            <pc:sldMk cId="1938527688" sldId="264"/>
            <ac:spMk id="2" creationId="{00000000-0000-0000-0000-000000000000}"/>
          </ac:spMkLst>
        </pc:spChg>
        <pc:spChg chg="mod">
          <ac:chgData name="Guest User" userId="" providerId="Windows Live" clId="Web-{916519D6-545C-49AB-AAA9-6927595BE8CF}" dt="2022-10-09T23:12:21.483" v="0" actId="20577"/>
          <ac:spMkLst>
            <pc:docMk/>
            <pc:sldMk cId="1938527688" sldId="264"/>
            <ac:spMk id="5" creationId="{00000000-0000-0000-0000-000000000000}"/>
          </ac:spMkLst>
        </pc:spChg>
        <pc:spChg chg="add del mod">
          <ac:chgData name="Guest User" userId="" providerId="Windows Live" clId="Web-{916519D6-545C-49AB-AAA9-6927595BE8CF}" dt="2022-10-09T23:14:46.707" v="52"/>
          <ac:spMkLst>
            <pc:docMk/>
            <pc:sldMk cId="1938527688" sldId="264"/>
            <ac:spMk id="7" creationId="{19E3A6D0-9E48-064E-A43B-4FDFDF9D6D0A}"/>
          </ac:spMkLst>
        </pc:spChg>
        <pc:picChg chg="add del mod ord modCrop">
          <ac:chgData name="Guest User" userId="" providerId="Windows Live" clId="Web-{916519D6-545C-49AB-AAA9-6927595BE8CF}" dt="2022-10-09T23:14:44.847" v="51"/>
          <ac:picMkLst>
            <pc:docMk/>
            <pc:sldMk cId="1938527688" sldId="264"/>
            <ac:picMk id="3" creationId="{699AB9F0-E976-6D00-A1EE-9F4BAAF7FC5C}"/>
          </ac:picMkLst>
        </pc:picChg>
        <pc:picChg chg="add mod ord modCrop">
          <ac:chgData name="Guest User" userId="" providerId="Windows Live" clId="Web-{916519D6-545C-49AB-AAA9-6927595BE8CF}" dt="2022-10-09T23:15:51.162" v="57"/>
          <ac:picMkLst>
            <pc:docMk/>
            <pc:sldMk cId="1938527688" sldId="264"/>
            <ac:picMk id="8" creationId="{742CA94E-0A04-D82A-870A-16607F92968B}"/>
          </ac:picMkLst>
        </pc:picChg>
      </pc:sldChg>
      <pc:sldChg chg="addSp delSp modSp">
        <pc:chgData name="Guest User" userId="" providerId="Windows Live" clId="Web-{916519D6-545C-49AB-AAA9-6927595BE8CF}" dt="2022-10-09T23:38:22.221" v="410" actId="1076"/>
        <pc:sldMkLst>
          <pc:docMk/>
          <pc:sldMk cId="485134419" sldId="266"/>
        </pc:sldMkLst>
        <pc:spChg chg="mod">
          <ac:chgData name="Guest User" userId="" providerId="Windows Live" clId="Web-{916519D6-545C-49AB-AAA9-6927595BE8CF}" dt="2022-10-09T23:12:59.156" v="27" actId="20577"/>
          <ac:spMkLst>
            <pc:docMk/>
            <pc:sldMk cId="485134419" sldId="266"/>
            <ac:spMk id="8" creationId="{00000000-0000-0000-0000-000000000000}"/>
          </ac:spMkLst>
        </pc:spChg>
        <pc:spChg chg="mod">
          <ac:chgData name="Guest User" userId="" providerId="Windows Live" clId="Web-{916519D6-545C-49AB-AAA9-6927595BE8CF}" dt="2022-10-09T23:27:10.043" v="366" actId="20577"/>
          <ac:spMkLst>
            <pc:docMk/>
            <pc:sldMk cId="485134419" sldId="266"/>
            <ac:spMk id="13" creationId="{00000000-0000-0000-0000-000000000000}"/>
          </ac:spMkLst>
        </pc:spChg>
        <pc:picChg chg="add del mod">
          <ac:chgData name="Guest User" userId="" providerId="Windows Live" clId="Web-{916519D6-545C-49AB-AAA9-6927595BE8CF}" dt="2022-10-09T23:14:38.144" v="47"/>
          <ac:picMkLst>
            <pc:docMk/>
            <pc:sldMk cId="485134419" sldId="266"/>
            <ac:picMk id="2" creationId="{20C53E3F-9BCB-BC3E-A3A6-3864DA42F26A}"/>
          </ac:picMkLst>
        </pc:picChg>
        <pc:picChg chg="add mod modCrop">
          <ac:chgData name="Guest User" userId="" providerId="Windows Live" clId="Web-{916519D6-545C-49AB-AAA9-6927595BE8CF}" dt="2022-10-09T23:38:22.221" v="410" actId="1076"/>
          <ac:picMkLst>
            <pc:docMk/>
            <pc:sldMk cId="485134419" sldId="266"/>
            <ac:picMk id="3" creationId="{78360789-A1B1-CEEC-7CD3-90CC42C48587}"/>
          </ac:picMkLst>
        </pc:picChg>
      </pc:sldChg>
      <pc:sldChg chg="modSp">
        <pc:chgData name="Guest User" userId="" providerId="Windows Live" clId="Web-{916519D6-545C-49AB-AAA9-6927595BE8CF}" dt="2022-10-09T23:29:47.517" v="400" actId="20577"/>
        <pc:sldMkLst>
          <pc:docMk/>
          <pc:sldMk cId="200959946" sldId="276"/>
        </pc:sldMkLst>
        <pc:spChg chg="mod">
          <ac:chgData name="Guest User" userId="" providerId="Windows Live" clId="Web-{916519D6-545C-49AB-AAA9-6927595BE8CF}" dt="2022-10-09T23:29:47.517" v="400" actId="20577"/>
          <ac:spMkLst>
            <pc:docMk/>
            <pc:sldMk cId="200959946" sldId="276"/>
            <ac:spMk id="13" creationId="{00000000-0000-0000-0000-000000000000}"/>
          </ac:spMkLst>
        </pc:spChg>
      </pc:sldChg>
      <pc:sldChg chg="addSp modSp">
        <pc:chgData name="Guest User" userId="" providerId="Windows Live" clId="Web-{916519D6-545C-49AB-AAA9-6927595BE8CF}" dt="2022-10-09T23:57:47.578" v="525" actId="1076"/>
        <pc:sldMkLst>
          <pc:docMk/>
          <pc:sldMk cId="2993092379" sldId="278"/>
        </pc:sldMkLst>
        <pc:spChg chg="mod">
          <ac:chgData name="Guest User" userId="" providerId="Windows Live" clId="Web-{916519D6-545C-49AB-AAA9-6927595BE8CF}" dt="2022-10-09T23:42:31.372" v="521" actId="20577"/>
          <ac:spMkLst>
            <pc:docMk/>
            <pc:sldMk cId="2993092379" sldId="278"/>
            <ac:spMk id="13" creationId="{00000000-0000-0000-0000-000000000000}"/>
          </ac:spMkLst>
        </pc:spChg>
        <pc:picChg chg="add mod">
          <ac:chgData name="Guest User" userId="" providerId="Windows Live" clId="Web-{916519D6-545C-49AB-AAA9-6927595BE8CF}" dt="2022-10-09T23:57:47.578" v="525" actId="1076"/>
          <ac:picMkLst>
            <pc:docMk/>
            <pc:sldMk cId="2993092379" sldId="278"/>
            <ac:picMk id="2" creationId="{24A9C27C-1FF3-E86D-0081-E8828455E5EB}"/>
          </ac:picMkLst>
        </pc:picChg>
      </pc:sldChg>
    </pc:docChg>
  </pc:docChgLst>
  <pc:docChgLst>
    <pc:chgData name="Avanish Subbiah" userId="3e11c6ea9048470d" providerId="Windows Live" clId="Web-{A6E0BCF7-AE85-4C94-8FD8-1C3DAEC71B01}"/>
    <pc:docChg chg="modSld">
      <pc:chgData name="Avanish Subbiah" userId="3e11c6ea9048470d" providerId="Windows Live" clId="Web-{A6E0BCF7-AE85-4C94-8FD8-1C3DAEC71B01}" dt="2022-10-10T00:18:03.360" v="1" actId="1076"/>
      <pc:docMkLst>
        <pc:docMk/>
      </pc:docMkLst>
      <pc:sldChg chg="modSp">
        <pc:chgData name="Avanish Subbiah" userId="3e11c6ea9048470d" providerId="Windows Live" clId="Web-{A6E0BCF7-AE85-4C94-8FD8-1C3DAEC71B01}" dt="2022-10-10T00:18:03.360" v="1" actId="1076"/>
        <pc:sldMkLst>
          <pc:docMk/>
          <pc:sldMk cId="580118554" sldId="271"/>
        </pc:sldMkLst>
        <pc:spChg chg="mod">
          <ac:chgData name="Avanish Subbiah" userId="3e11c6ea9048470d" providerId="Windows Live" clId="Web-{A6E0BCF7-AE85-4C94-8FD8-1C3DAEC71B01}" dt="2022-10-10T00:18:03.360" v="1" actId="1076"/>
          <ac:spMkLst>
            <pc:docMk/>
            <pc:sldMk cId="580118554" sldId="271"/>
            <ac:spMk id="13" creationId="{00000000-0000-0000-0000-000000000000}"/>
          </ac:spMkLst>
        </pc:spChg>
      </pc:sldChg>
    </pc:docChg>
  </pc:docChgLst>
  <pc:docChgLst>
    <pc:chgData name="Guest User" providerId="Windows Live" clId="Web-{19921DDD-EBFC-4BDC-804C-0E4A2917B4D6}"/>
    <pc:docChg chg="modSld">
      <pc:chgData name="Guest User" userId="" providerId="Windows Live" clId="Web-{19921DDD-EBFC-4BDC-804C-0E4A2917B4D6}" dt="2022-10-12T02:18:34.215" v="19" actId="20577"/>
      <pc:docMkLst>
        <pc:docMk/>
      </pc:docMkLst>
      <pc:sldChg chg="modSp">
        <pc:chgData name="Guest User" userId="" providerId="Windows Live" clId="Web-{19921DDD-EBFC-4BDC-804C-0E4A2917B4D6}" dt="2022-10-12T00:59:30.139" v="1" actId="20577"/>
        <pc:sldMkLst>
          <pc:docMk/>
          <pc:sldMk cId="1704002901" sldId="272"/>
        </pc:sldMkLst>
        <pc:spChg chg="mod">
          <ac:chgData name="Guest User" userId="" providerId="Windows Live" clId="Web-{19921DDD-EBFC-4BDC-804C-0E4A2917B4D6}" dt="2022-10-12T00:59:30.139" v="1" actId="20577"/>
          <ac:spMkLst>
            <pc:docMk/>
            <pc:sldMk cId="1704002901" sldId="272"/>
            <ac:spMk id="13" creationId="{00000000-0000-0000-0000-000000000000}"/>
          </ac:spMkLst>
        </pc:spChg>
      </pc:sldChg>
      <pc:sldChg chg="addSp delSp modSp">
        <pc:chgData name="Guest User" userId="" providerId="Windows Live" clId="Web-{19921DDD-EBFC-4BDC-804C-0E4A2917B4D6}" dt="2022-10-12T02:09:10.917" v="16"/>
        <pc:sldMkLst>
          <pc:docMk/>
          <pc:sldMk cId="2888814003" sldId="273"/>
        </pc:sldMkLst>
        <pc:spChg chg="del">
          <ac:chgData name="Guest User" userId="" providerId="Windows Live" clId="Web-{19921DDD-EBFC-4BDC-804C-0E4A2917B4D6}" dt="2022-10-12T02:06:32.179" v="9"/>
          <ac:spMkLst>
            <pc:docMk/>
            <pc:sldMk cId="2888814003" sldId="273"/>
            <ac:spMk id="8" creationId="{00000000-0000-0000-0000-000000000000}"/>
          </ac:spMkLst>
        </pc:spChg>
        <pc:spChg chg="del mod">
          <ac:chgData name="Guest User" userId="" providerId="Windows Live" clId="Web-{19921DDD-EBFC-4BDC-804C-0E4A2917B4D6}" dt="2022-10-12T02:06:15.991" v="7"/>
          <ac:spMkLst>
            <pc:docMk/>
            <pc:sldMk cId="2888814003" sldId="273"/>
            <ac:spMk id="13" creationId="{00000000-0000-0000-0000-000000000000}"/>
          </ac:spMkLst>
        </pc:spChg>
        <pc:picChg chg="add mod modCrop">
          <ac:chgData name="Guest User" userId="" providerId="Windows Live" clId="Web-{19921DDD-EBFC-4BDC-804C-0E4A2917B4D6}" dt="2022-10-12T02:09:10.917" v="16"/>
          <ac:picMkLst>
            <pc:docMk/>
            <pc:sldMk cId="2888814003" sldId="273"/>
            <ac:picMk id="2" creationId="{621E24B4-12DD-56E7-95D0-2A40A502727D}"/>
          </ac:picMkLst>
        </pc:picChg>
      </pc:sldChg>
      <pc:sldChg chg="modSp">
        <pc:chgData name="Guest User" userId="" providerId="Windows Live" clId="Web-{19921DDD-EBFC-4BDC-804C-0E4A2917B4D6}" dt="2022-10-12T02:18:34.215" v="19" actId="20577"/>
        <pc:sldMkLst>
          <pc:docMk/>
          <pc:sldMk cId="3009604845" sldId="282"/>
        </pc:sldMkLst>
        <pc:spChg chg="mod">
          <ac:chgData name="Guest User" userId="" providerId="Windows Live" clId="Web-{19921DDD-EBFC-4BDC-804C-0E4A2917B4D6}" dt="2022-10-12T02:18:34.215" v="19" actId="20577"/>
          <ac:spMkLst>
            <pc:docMk/>
            <pc:sldMk cId="3009604845" sldId="282"/>
            <ac:spMk id="13" creationId="{00000000-0000-0000-0000-000000000000}"/>
          </ac:spMkLst>
        </pc:spChg>
      </pc:sldChg>
    </pc:docChg>
  </pc:docChgLst>
  <pc:docChgLst>
    <pc:chgData name="Connor Chadwick" userId="d37c1725125dcbfb" providerId="Windows Live" clId="Web-{6DBC3C3E-2B02-4163-B1C1-7B5A80F24AB6}"/>
    <pc:docChg chg="modSld">
      <pc:chgData name="Connor Chadwick" userId="d37c1725125dcbfb" providerId="Windows Live" clId="Web-{6DBC3C3E-2B02-4163-B1C1-7B5A80F24AB6}" dt="2022-10-12T00:43:36.274" v="0"/>
      <pc:docMkLst>
        <pc:docMk/>
      </pc:docMkLst>
      <pc:sldChg chg="delSp">
        <pc:chgData name="Connor Chadwick" userId="d37c1725125dcbfb" providerId="Windows Live" clId="Web-{6DBC3C3E-2B02-4163-B1C1-7B5A80F24AB6}" dt="2022-10-12T00:43:36.274" v="0"/>
        <pc:sldMkLst>
          <pc:docMk/>
          <pc:sldMk cId="1177719589" sldId="267"/>
        </pc:sldMkLst>
        <pc:spChg chg="del">
          <ac:chgData name="Connor Chadwick" userId="d37c1725125dcbfb" providerId="Windows Live" clId="Web-{6DBC3C3E-2B02-4163-B1C1-7B5A80F24AB6}" dt="2022-10-12T00:43:36.274" v="0"/>
          <ac:spMkLst>
            <pc:docMk/>
            <pc:sldMk cId="1177719589" sldId="267"/>
            <ac:spMk id="8" creationId="{00000000-0000-0000-0000-000000000000}"/>
          </ac:spMkLst>
        </pc:spChg>
      </pc:sldChg>
    </pc:docChg>
  </pc:docChgLst>
  <pc:docChgLst>
    <pc:chgData name="Connor Chadwick" userId="d37c1725125dcbfb" providerId="Windows Live" clId="Web-{2E997F58-B72B-47DD-9853-192BACA57830}"/>
    <pc:docChg chg="addSld modSld">
      <pc:chgData name="Connor Chadwick" userId="d37c1725125dcbfb" providerId="Windows Live" clId="Web-{2E997F58-B72B-47DD-9853-192BACA57830}" dt="2022-10-10T17:52:17.204" v="40"/>
      <pc:docMkLst>
        <pc:docMk/>
      </pc:docMkLst>
      <pc:sldChg chg="modSp">
        <pc:chgData name="Connor Chadwick" userId="d37c1725125dcbfb" providerId="Windows Live" clId="Web-{2E997F58-B72B-47DD-9853-192BACA57830}" dt="2022-10-10T17:45:01.726" v="2" actId="20577"/>
        <pc:sldMkLst>
          <pc:docMk/>
          <pc:sldMk cId="485134419" sldId="266"/>
        </pc:sldMkLst>
        <pc:spChg chg="mod">
          <ac:chgData name="Connor Chadwick" userId="d37c1725125dcbfb" providerId="Windows Live" clId="Web-{2E997F58-B72B-47DD-9853-192BACA57830}" dt="2022-10-10T17:45:01.726" v="2" actId="20577"/>
          <ac:spMkLst>
            <pc:docMk/>
            <pc:sldMk cId="485134419" sldId="266"/>
            <ac:spMk id="13" creationId="{00000000-0000-0000-0000-000000000000}"/>
          </ac:spMkLst>
        </pc:spChg>
      </pc:sldChg>
      <pc:sldChg chg="delSp">
        <pc:chgData name="Connor Chadwick" userId="d37c1725125dcbfb" providerId="Windows Live" clId="Web-{2E997F58-B72B-47DD-9853-192BACA57830}" dt="2022-10-10T17:52:17.204" v="40"/>
        <pc:sldMkLst>
          <pc:docMk/>
          <pc:sldMk cId="634237194" sldId="277"/>
        </pc:sldMkLst>
        <pc:spChg chg="del">
          <ac:chgData name="Connor Chadwick" userId="d37c1725125dcbfb" providerId="Windows Live" clId="Web-{2E997F58-B72B-47DD-9853-192BACA57830}" dt="2022-10-10T17:52:17.204" v="40"/>
          <ac:spMkLst>
            <pc:docMk/>
            <pc:sldMk cId="634237194" sldId="277"/>
            <ac:spMk id="8" creationId="{00000000-0000-0000-0000-000000000000}"/>
          </ac:spMkLst>
        </pc:spChg>
      </pc:sldChg>
      <pc:sldChg chg="modSp">
        <pc:chgData name="Connor Chadwick" userId="d37c1725125dcbfb" providerId="Windows Live" clId="Web-{2E997F58-B72B-47DD-9853-192BACA57830}" dt="2022-10-10T17:45:53.977" v="4" actId="20577"/>
        <pc:sldMkLst>
          <pc:docMk/>
          <pc:sldMk cId="2993092379" sldId="278"/>
        </pc:sldMkLst>
        <pc:spChg chg="mod">
          <ac:chgData name="Connor Chadwick" userId="d37c1725125dcbfb" providerId="Windows Live" clId="Web-{2E997F58-B72B-47DD-9853-192BACA57830}" dt="2022-10-10T17:45:53.977" v="4" actId="20577"/>
          <ac:spMkLst>
            <pc:docMk/>
            <pc:sldMk cId="2993092379" sldId="278"/>
            <ac:spMk id="13" creationId="{00000000-0000-0000-0000-000000000000}"/>
          </ac:spMkLst>
        </pc:spChg>
      </pc:sldChg>
      <pc:sldChg chg="modSp">
        <pc:chgData name="Connor Chadwick" userId="d37c1725125dcbfb" providerId="Windows Live" clId="Web-{2E997F58-B72B-47DD-9853-192BACA57830}" dt="2022-10-10T17:45:31.008" v="3" actId="14100"/>
        <pc:sldMkLst>
          <pc:docMk/>
          <pc:sldMk cId="4138588590" sldId="283"/>
        </pc:sldMkLst>
        <pc:picChg chg="mod">
          <ac:chgData name="Connor Chadwick" userId="d37c1725125dcbfb" providerId="Windows Live" clId="Web-{2E997F58-B72B-47DD-9853-192BACA57830}" dt="2022-10-10T17:45:31.008" v="3" actId="14100"/>
          <ac:picMkLst>
            <pc:docMk/>
            <pc:sldMk cId="4138588590" sldId="283"/>
            <ac:picMk id="4" creationId="{B5C0B3A6-CDE9-3731-F2FB-1CA5F5CE86B9}"/>
          </ac:picMkLst>
        </pc:picChg>
      </pc:sldChg>
      <pc:sldChg chg="addSp delSp modSp add replId">
        <pc:chgData name="Connor Chadwick" userId="d37c1725125dcbfb" providerId="Windows Live" clId="Web-{2E997F58-B72B-47DD-9853-192BACA57830}" dt="2022-10-10T17:48:57.106" v="28" actId="1076"/>
        <pc:sldMkLst>
          <pc:docMk/>
          <pc:sldMk cId="2731162081" sldId="302"/>
        </pc:sldMkLst>
        <pc:spChg chg="mod">
          <ac:chgData name="Connor Chadwick" userId="d37c1725125dcbfb" providerId="Windows Live" clId="Web-{2E997F58-B72B-47DD-9853-192BACA57830}" dt="2022-10-10T17:46:49.510" v="10" actId="20577"/>
          <ac:spMkLst>
            <pc:docMk/>
            <pc:sldMk cId="2731162081" sldId="302"/>
            <ac:spMk id="8" creationId="{00000000-0000-0000-0000-000000000000}"/>
          </ac:spMkLst>
        </pc:spChg>
        <pc:spChg chg="mod">
          <ac:chgData name="Connor Chadwick" userId="d37c1725125dcbfb" providerId="Windows Live" clId="Web-{2E997F58-B72B-47DD-9853-192BACA57830}" dt="2022-10-10T17:46:43.822" v="9" actId="20577"/>
          <ac:spMkLst>
            <pc:docMk/>
            <pc:sldMk cId="2731162081" sldId="302"/>
            <ac:spMk id="11" creationId="{00000000-0000-0000-0000-000000000000}"/>
          </ac:spMkLst>
        </pc:spChg>
        <pc:picChg chg="del">
          <ac:chgData name="Connor Chadwick" userId="d37c1725125dcbfb" providerId="Windows Live" clId="Web-{2E997F58-B72B-47DD-9853-192BACA57830}" dt="2022-10-10T17:46:51.151" v="11"/>
          <ac:picMkLst>
            <pc:docMk/>
            <pc:sldMk cId="2731162081" sldId="302"/>
            <ac:picMk id="2" creationId="{B58E505F-840E-4591-FC38-BB5849801AB4}"/>
          </ac:picMkLst>
        </pc:picChg>
        <pc:picChg chg="del">
          <ac:chgData name="Connor Chadwick" userId="d37c1725125dcbfb" providerId="Windows Live" clId="Web-{2E997F58-B72B-47DD-9853-192BACA57830}" dt="2022-10-10T17:46:55.104" v="13"/>
          <ac:picMkLst>
            <pc:docMk/>
            <pc:sldMk cId="2731162081" sldId="302"/>
            <ac:picMk id="3" creationId="{79CE4C02-06AB-C603-D9AF-59A9005DA582}"/>
          </ac:picMkLst>
        </pc:picChg>
        <pc:picChg chg="add del mod modCrop">
          <ac:chgData name="Connor Chadwick" userId="d37c1725125dcbfb" providerId="Windows Live" clId="Web-{2E997F58-B72B-47DD-9853-192BACA57830}" dt="2022-10-10T17:48:16.105" v="21"/>
          <ac:picMkLst>
            <pc:docMk/>
            <pc:sldMk cId="2731162081" sldId="302"/>
            <ac:picMk id="4" creationId="{B2208D5E-A6CA-ACC7-6C60-CDBD88459613}"/>
          </ac:picMkLst>
        </pc:picChg>
        <pc:picChg chg="add mod modCrop">
          <ac:chgData name="Connor Chadwick" userId="d37c1725125dcbfb" providerId="Windows Live" clId="Web-{2E997F58-B72B-47DD-9853-192BACA57830}" dt="2022-10-10T17:48:57.106" v="28" actId="1076"/>
          <ac:picMkLst>
            <pc:docMk/>
            <pc:sldMk cId="2731162081" sldId="302"/>
            <ac:picMk id="5" creationId="{B53501D2-3E82-0964-423F-17EB8DA22368}"/>
          </ac:picMkLst>
        </pc:picChg>
        <pc:picChg chg="del">
          <ac:chgData name="Connor Chadwick" userId="d37c1725125dcbfb" providerId="Windows Live" clId="Web-{2E997F58-B72B-47DD-9853-192BACA57830}" dt="2022-10-10T17:46:53.322" v="12"/>
          <ac:picMkLst>
            <pc:docMk/>
            <pc:sldMk cId="2731162081" sldId="302"/>
            <ac:picMk id="6" creationId="{CA122F98-F307-42F4-40F7-42D67638892C}"/>
          </ac:picMkLst>
        </pc:picChg>
      </pc:sldChg>
      <pc:sldChg chg="addSp delSp modSp add replId">
        <pc:chgData name="Connor Chadwick" userId="d37c1725125dcbfb" providerId="Windows Live" clId="Web-{2E997F58-B72B-47DD-9853-192BACA57830}" dt="2022-10-10T17:50:14.311" v="39" actId="1076"/>
        <pc:sldMkLst>
          <pc:docMk/>
          <pc:sldMk cId="3442871287" sldId="303"/>
        </pc:sldMkLst>
        <pc:spChg chg="mod">
          <ac:chgData name="Connor Chadwick" userId="d37c1725125dcbfb" providerId="Windows Live" clId="Web-{2E997F58-B72B-47DD-9853-192BACA57830}" dt="2022-10-10T17:49:10.872" v="30" actId="20577"/>
          <ac:spMkLst>
            <pc:docMk/>
            <pc:sldMk cId="3442871287" sldId="303"/>
            <ac:spMk id="8" creationId="{00000000-0000-0000-0000-000000000000}"/>
          </ac:spMkLst>
        </pc:spChg>
        <pc:picChg chg="add mod modCrop">
          <ac:chgData name="Connor Chadwick" userId="d37c1725125dcbfb" providerId="Windows Live" clId="Web-{2E997F58-B72B-47DD-9853-192BACA57830}" dt="2022-10-10T17:50:14.311" v="39" actId="1076"/>
          <ac:picMkLst>
            <pc:docMk/>
            <pc:sldMk cId="3442871287" sldId="303"/>
            <ac:picMk id="2" creationId="{9D89C388-1A94-BD6E-C59B-CFF7311E2409}"/>
          </ac:picMkLst>
        </pc:picChg>
        <pc:picChg chg="del">
          <ac:chgData name="Connor Chadwick" userId="d37c1725125dcbfb" providerId="Windows Live" clId="Web-{2E997F58-B72B-47DD-9853-192BACA57830}" dt="2022-10-10T17:49:12.356" v="31"/>
          <ac:picMkLst>
            <pc:docMk/>
            <pc:sldMk cId="3442871287" sldId="303"/>
            <ac:picMk id="5" creationId="{B53501D2-3E82-0964-423F-17EB8DA22368}"/>
          </ac:picMkLst>
        </pc:picChg>
      </pc:sldChg>
    </pc:docChg>
  </pc:docChgLst>
  <pc:docChgLst>
    <pc:chgData name="Connor Chadwick" userId="d37c1725125dcbfb" providerId="Windows Live" clId="Web-{B15FDED9-187D-4F00-87EC-9B0E61872CC6}"/>
    <pc:docChg chg="addSld delSld modSld">
      <pc:chgData name="Connor Chadwick" userId="d37c1725125dcbfb" providerId="Windows Live" clId="Web-{B15FDED9-187D-4F00-87EC-9B0E61872CC6}" dt="2022-10-10T03:21:35.224" v="1833"/>
      <pc:docMkLst>
        <pc:docMk/>
      </pc:docMkLst>
      <pc:sldChg chg="modSp">
        <pc:chgData name="Connor Chadwick" userId="d37c1725125dcbfb" providerId="Windows Live" clId="Web-{B15FDED9-187D-4F00-87EC-9B0E61872CC6}" dt="2022-10-09T23:22:57.354" v="47" actId="14100"/>
        <pc:sldMkLst>
          <pc:docMk/>
          <pc:sldMk cId="1938527688" sldId="264"/>
        </pc:sldMkLst>
        <pc:picChg chg="mod">
          <ac:chgData name="Connor Chadwick" userId="d37c1725125dcbfb" providerId="Windows Live" clId="Web-{B15FDED9-187D-4F00-87EC-9B0E61872CC6}" dt="2022-10-09T23:22:57.354" v="47" actId="14100"/>
          <ac:picMkLst>
            <pc:docMk/>
            <pc:sldMk cId="1938527688" sldId="264"/>
            <ac:picMk id="8" creationId="{742CA94E-0A04-D82A-870A-16607F92968B}"/>
          </ac:picMkLst>
        </pc:picChg>
      </pc:sldChg>
      <pc:sldChg chg="addSp delSp modSp">
        <pc:chgData name="Connor Chadwick" userId="d37c1725125dcbfb" providerId="Windows Live" clId="Web-{B15FDED9-187D-4F00-87EC-9B0E61872CC6}" dt="2022-10-09T23:58:52.487" v="701" actId="20577"/>
        <pc:sldMkLst>
          <pc:docMk/>
          <pc:sldMk cId="2447183972" sldId="269"/>
        </pc:sldMkLst>
        <pc:spChg chg="mod">
          <ac:chgData name="Connor Chadwick" userId="d37c1725125dcbfb" providerId="Windows Live" clId="Web-{B15FDED9-187D-4F00-87EC-9B0E61872CC6}" dt="2022-10-09T23:44:25.692" v="605" actId="20577"/>
          <ac:spMkLst>
            <pc:docMk/>
            <pc:sldMk cId="2447183972" sldId="269"/>
            <ac:spMk id="8" creationId="{00000000-0000-0000-0000-000000000000}"/>
          </ac:spMkLst>
        </pc:spChg>
        <pc:spChg chg="mod">
          <ac:chgData name="Connor Chadwick" userId="d37c1725125dcbfb" providerId="Windows Live" clId="Web-{B15FDED9-187D-4F00-87EC-9B0E61872CC6}" dt="2022-10-09T23:58:52.487" v="701" actId="20577"/>
          <ac:spMkLst>
            <pc:docMk/>
            <pc:sldMk cId="2447183972" sldId="269"/>
            <ac:spMk id="13" creationId="{00000000-0000-0000-0000-000000000000}"/>
          </ac:spMkLst>
        </pc:spChg>
        <pc:picChg chg="add del mod">
          <ac:chgData name="Connor Chadwick" userId="d37c1725125dcbfb" providerId="Windows Live" clId="Web-{B15FDED9-187D-4F00-87EC-9B0E61872CC6}" dt="2022-10-09T23:44:37.333" v="609" actId="14100"/>
          <ac:picMkLst>
            <pc:docMk/>
            <pc:sldMk cId="2447183972" sldId="269"/>
            <ac:picMk id="2" creationId="{A688A363-A773-FA8B-DA15-9018FE6112AD}"/>
          </ac:picMkLst>
        </pc:picChg>
      </pc:sldChg>
      <pc:sldChg chg="modSp">
        <pc:chgData name="Connor Chadwick" userId="d37c1725125dcbfb" providerId="Windows Live" clId="Web-{B15FDED9-187D-4F00-87EC-9B0E61872CC6}" dt="2022-10-10T01:02:30.718" v="1577" actId="20577"/>
        <pc:sldMkLst>
          <pc:docMk/>
          <pc:sldMk cId="1704002901" sldId="272"/>
        </pc:sldMkLst>
        <pc:spChg chg="mod">
          <ac:chgData name="Connor Chadwick" userId="d37c1725125dcbfb" providerId="Windows Live" clId="Web-{B15FDED9-187D-4F00-87EC-9B0E61872CC6}" dt="2022-10-10T01:02:30.718" v="1577" actId="20577"/>
          <ac:spMkLst>
            <pc:docMk/>
            <pc:sldMk cId="1704002901" sldId="272"/>
            <ac:spMk id="13" creationId="{00000000-0000-0000-0000-000000000000}"/>
          </ac:spMkLst>
        </pc:spChg>
      </pc:sldChg>
      <pc:sldChg chg="modSp">
        <pc:chgData name="Connor Chadwick" userId="d37c1725125dcbfb" providerId="Windows Live" clId="Web-{B15FDED9-187D-4F00-87EC-9B0E61872CC6}" dt="2022-10-10T01:02:37.280" v="1578" actId="20577"/>
        <pc:sldMkLst>
          <pc:docMk/>
          <pc:sldMk cId="200959946" sldId="276"/>
        </pc:sldMkLst>
        <pc:spChg chg="mod">
          <ac:chgData name="Connor Chadwick" userId="d37c1725125dcbfb" providerId="Windows Live" clId="Web-{B15FDED9-187D-4F00-87EC-9B0E61872CC6}" dt="2022-10-10T01:02:37.280" v="1578" actId="20577"/>
          <ac:spMkLst>
            <pc:docMk/>
            <pc:sldMk cId="200959946" sldId="276"/>
            <ac:spMk id="13" creationId="{00000000-0000-0000-0000-000000000000}"/>
          </ac:spMkLst>
        </pc:spChg>
      </pc:sldChg>
      <pc:sldChg chg="modSp">
        <pc:chgData name="Connor Chadwick" userId="d37c1725125dcbfb" providerId="Windows Live" clId="Web-{B15FDED9-187D-4F00-87EC-9B0E61872CC6}" dt="2022-10-09T23:26:24.219" v="97" actId="20577"/>
        <pc:sldMkLst>
          <pc:docMk/>
          <pc:sldMk cId="634237194" sldId="277"/>
        </pc:sldMkLst>
        <pc:spChg chg="mod">
          <ac:chgData name="Connor Chadwick" userId="d37c1725125dcbfb" providerId="Windows Live" clId="Web-{B15FDED9-187D-4F00-87EC-9B0E61872CC6}" dt="2022-10-09T23:26:24.219" v="97" actId="20577"/>
          <ac:spMkLst>
            <pc:docMk/>
            <pc:sldMk cId="634237194" sldId="277"/>
            <ac:spMk id="13" creationId="{00000000-0000-0000-0000-000000000000}"/>
          </ac:spMkLst>
        </pc:spChg>
      </pc:sldChg>
      <pc:sldChg chg="modSp new del">
        <pc:chgData name="Connor Chadwick" userId="d37c1725125dcbfb" providerId="Windows Live" clId="Web-{B15FDED9-187D-4F00-87EC-9B0E61872CC6}" dt="2022-10-09T23:28:29.363" v="112"/>
        <pc:sldMkLst>
          <pc:docMk/>
          <pc:sldMk cId="1731637552" sldId="278"/>
        </pc:sldMkLst>
        <pc:spChg chg="mod">
          <ac:chgData name="Connor Chadwick" userId="d37c1725125dcbfb" providerId="Windows Live" clId="Web-{B15FDED9-187D-4F00-87EC-9B0E61872CC6}" dt="2022-10-09T23:28:24.972" v="111" actId="20577"/>
          <ac:spMkLst>
            <pc:docMk/>
            <pc:sldMk cId="1731637552" sldId="278"/>
            <ac:spMk id="2" creationId="{839F29AF-6F04-E658-AC77-31500F6C4DE3}"/>
          </ac:spMkLst>
        </pc:spChg>
      </pc:sldChg>
      <pc:sldChg chg="modSp add replId">
        <pc:chgData name="Connor Chadwick" userId="d37c1725125dcbfb" providerId="Windows Live" clId="Web-{B15FDED9-187D-4F00-87EC-9B0E61872CC6}" dt="2022-10-09T23:56:42.262" v="640" actId="20577"/>
        <pc:sldMkLst>
          <pc:docMk/>
          <pc:sldMk cId="2993092379" sldId="278"/>
        </pc:sldMkLst>
        <pc:spChg chg="mod">
          <ac:chgData name="Connor Chadwick" userId="d37c1725125dcbfb" providerId="Windows Live" clId="Web-{B15FDED9-187D-4F00-87EC-9B0E61872CC6}" dt="2022-10-09T23:42:38.439" v="590" actId="20577"/>
          <ac:spMkLst>
            <pc:docMk/>
            <pc:sldMk cId="2993092379" sldId="278"/>
            <ac:spMk id="8" creationId="{00000000-0000-0000-0000-000000000000}"/>
          </ac:spMkLst>
        </pc:spChg>
        <pc:spChg chg="mod">
          <ac:chgData name="Connor Chadwick" userId="d37c1725125dcbfb" providerId="Windows Live" clId="Web-{B15FDED9-187D-4F00-87EC-9B0E61872CC6}" dt="2022-10-09T23:56:42.262" v="640" actId="20577"/>
          <ac:spMkLst>
            <pc:docMk/>
            <pc:sldMk cId="2993092379" sldId="278"/>
            <ac:spMk id="13" creationId="{00000000-0000-0000-0000-000000000000}"/>
          </ac:spMkLst>
        </pc:spChg>
      </pc:sldChg>
      <pc:sldChg chg="modSp">
        <pc:chgData name="Connor Chadwick" userId="d37c1725125dcbfb" providerId="Windows Live" clId="Web-{B15FDED9-187D-4F00-87EC-9B0E61872CC6}" dt="2022-10-10T00:11:23.422" v="1050" actId="20577"/>
        <pc:sldMkLst>
          <pc:docMk/>
          <pc:sldMk cId="1640836643" sldId="279"/>
        </pc:sldMkLst>
        <pc:spChg chg="mod">
          <ac:chgData name="Connor Chadwick" userId="d37c1725125dcbfb" providerId="Windows Live" clId="Web-{B15FDED9-187D-4F00-87EC-9B0E61872CC6}" dt="2022-10-10T00:11:23.422" v="1050" actId="20577"/>
          <ac:spMkLst>
            <pc:docMk/>
            <pc:sldMk cId="1640836643" sldId="279"/>
            <ac:spMk id="13" creationId="{00000000-0000-0000-0000-000000000000}"/>
          </ac:spMkLst>
        </pc:spChg>
      </pc:sldChg>
      <pc:sldChg chg="addSp modSp">
        <pc:chgData name="Connor Chadwick" userId="d37c1725125dcbfb" providerId="Windows Live" clId="Web-{B15FDED9-187D-4F00-87EC-9B0E61872CC6}" dt="2022-10-10T00:12:11.033" v="1087" actId="20577"/>
        <pc:sldMkLst>
          <pc:docMk/>
          <pc:sldMk cId="19002467" sldId="280"/>
        </pc:sldMkLst>
        <pc:spChg chg="mod">
          <ac:chgData name="Connor Chadwick" userId="d37c1725125dcbfb" providerId="Windows Live" clId="Web-{B15FDED9-187D-4F00-87EC-9B0E61872CC6}" dt="2022-10-10T00:12:11.033" v="1087" actId="20577"/>
          <ac:spMkLst>
            <pc:docMk/>
            <pc:sldMk cId="19002467" sldId="280"/>
            <ac:spMk id="13" creationId="{00000000-0000-0000-0000-000000000000}"/>
          </ac:spMkLst>
        </pc:spChg>
        <pc:picChg chg="add mod">
          <ac:chgData name="Connor Chadwick" userId="d37c1725125dcbfb" providerId="Windows Live" clId="Web-{B15FDED9-187D-4F00-87EC-9B0E61872CC6}" dt="2022-10-10T00:06:56.634" v="869" actId="1076"/>
          <ac:picMkLst>
            <pc:docMk/>
            <pc:sldMk cId="19002467" sldId="280"/>
            <ac:picMk id="4" creationId="{80E7D679-971A-495F-E3DA-9E316A32262C}"/>
          </ac:picMkLst>
        </pc:picChg>
      </pc:sldChg>
      <pc:sldChg chg="addSp delSp modSp">
        <pc:chgData name="Connor Chadwick" userId="d37c1725125dcbfb" providerId="Windows Live" clId="Web-{B15FDED9-187D-4F00-87EC-9B0E61872CC6}" dt="2022-10-10T00:22:32.712" v="1332" actId="20577"/>
        <pc:sldMkLst>
          <pc:docMk/>
          <pc:sldMk cId="4138588590" sldId="283"/>
        </pc:sldMkLst>
        <pc:spChg chg="del mod">
          <ac:chgData name="Connor Chadwick" userId="d37c1725125dcbfb" providerId="Windows Live" clId="Web-{B15FDED9-187D-4F00-87EC-9B0E61872CC6}" dt="2022-10-10T00:21:16.663" v="1327"/>
          <ac:spMkLst>
            <pc:docMk/>
            <pc:sldMk cId="4138588590" sldId="283"/>
            <ac:spMk id="3" creationId="{379F778B-6C4A-D6B7-5156-38B8E9F2BFB4}"/>
          </ac:spMkLst>
        </pc:spChg>
        <pc:spChg chg="mod">
          <ac:chgData name="Connor Chadwick" userId="d37c1725125dcbfb" providerId="Windows Live" clId="Web-{B15FDED9-187D-4F00-87EC-9B0E61872CC6}" dt="2022-10-10T00:22:32.712" v="1332" actId="20577"/>
          <ac:spMkLst>
            <pc:docMk/>
            <pc:sldMk cId="4138588590" sldId="283"/>
            <ac:spMk id="13" creationId="{00000000-0000-0000-0000-000000000000}"/>
          </ac:spMkLst>
        </pc:spChg>
        <pc:picChg chg="del">
          <ac:chgData name="Connor Chadwick" userId="d37c1725125dcbfb" providerId="Windows Live" clId="Web-{B15FDED9-187D-4F00-87EC-9B0E61872CC6}" dt="2022-10-10T00:21:12.694" v="1326"/>
          <ac:picMkLst>
            <pc:docMk/>
            <pc:sldMk cId="4138588590" sldId="283"/>
            <ac:picMk id="2" creationId="{7D64568C-0990-80D7-E884-FDADF3203F32}"/>
          </ac:picMkLst>
        </pc:picChg>
        <pc:picChg chg="add mod">
          <ac:chgData name="Connor Chadwick" userId="d37c1725125dcbfb" providerId="Windows Live" clId="Web-{B15FDED9-187D-4F00-87EC-9B0E61872CC6}" dt="2022-10-10T00:21:22.179" v="1329" actId="1076"/>
          <ac:picMkLst>
            <pc:docMk/>
            <pc:sldMk cId="4138588590" sldId="283"/>
            <ac:picMk id="4" creationId="{B5C0B3A6-CDE9-3731-F2FB-1CA5F5CE86B9}"/>
          </ac:picMkLst>
        </pc:picChg>
      </pc:sldChg>
      <pc:sldChg chg="addSp delSp modSp add replId">
        <pc:chgData name="Connor Chadwick" userId="d37c1725125dcbfb" providerId="Windows Live" clId="Web-{B15FDED9-187D-4F00-87EC-9B0E61872CC6}" dt="2022-10-10T00:02:16.133" v="855" actId="20577"/>
        <pc:sldMkLst>
          <pc:docMk/>
          <pc:sldMk cId="1880003315" sldId="284"/>
        </pc:sldMkLst>
        <pc:spChg chg="mod">
          <ac:chgData name="Connor Chadwick" userId="d37c1725125dcbfb" providerId="Windows Live" clId="Web-{B15FDED9-187D-4F00-87EC-9B0E61872CC6}" dt="2022-10-10T00:02:00.414" v="817" actId="20577"/>
          <ac:spMkLst>
            <pc:docMk/>
            <pc:sldMk cId="1880003315" sldId="284"/>
            <ac:spMk id="8" creationId="{00000000-0000-0000-0000-000000000000}"/>
          </ac:spMkLst>
        </pc:spChg>
        <pc:spChg chg="mod">
          <ac:chgData name="Connor Chadwick" userId="d37c1725125dcbfb" providerId="Windows Live" clId="Web-{B15FDED9-187D-4F00-87EC-9B0E61872CC6}" dt="2022-10-10T00:02:16.133" v="855" actId="20577"/>
          <ac:spMkLst>
            <pc:docMk/>
            <pc:sldMk cId="1880003315" sldId="284"/>
            <ac:spMk id="13" creationId="{00000000-0000-0000-0000-000000000000}"/>
          </ac:spMkLst>
        </pc:spChg>
        <pc:picChg chg="del">
          <ac:chgData name="Connor Chadwick" userId="d37c1725125dcbfb" providerId="Windows Live" clId="Web-{B15FDED9-187D-4F00-87EC-9B0E61872CC6}" dt="2022-10-09T23:59:00.456" v="702"/>
          <ac:picMkLst>
            <pc:docMk/>
            <pc:sldMk cId="1880003315" sldId="284"/>
            <ac:picMk id="2" creationId="{A688A363-A773-FA8B-DA15-9018FE6112AD}"/>
          </ac:picMkLst>
        </pc:picChg>
        <pc:picChg chg="add mod">
          <ac:chgData name="Connor Chadwick" userId="d37c1725125dcbfb" providerId="Windows Live" clId="Web-{B15FDED9-187D-4F00-87EC-9B0E61872CC6}" dt="2022-10-09T23:59:20.738" v="708" actId="1076"/>
          <ac:picMkLst>
            <pc:docMk/>
            <pc:sldMk cId="1880003315" sldId="284"/>
            <ac:picMk id="3" creationId="{594F72E8-F2EB-11E0-6681-AF5F5481751B}"/>
          </ac:picMkLst>
        </pc:picChg>
      </pc:sldChg>
      <pc:sldChg chg="modSp">
        <pc:chgData name="Connor Chadwick" userId="d37c1725125dcbfb" providerId="Windows Live" clId="Web-{B15FDED9-187D-4F00-87EC-9B0E61872CC6}" dt="2022-10-10T01:02:53.968" v="1581" actId="20577"/>
        <pc:sldMkLst>
          <pc:docMk/>
          <pc:sldMk cId="4084904497" sldId="285"/>
        </pc:sldMkLst>
        <pc:spChg chg="mod">
          <ac:chgData name="Connor Chadwick" userId="d37c1725125dcbfb" providerId="Windows Live" clId="Web-{B15FDED9-187D-4F00-87EC-9B0E61872CC6}" dt="2022-10-10T01:02:53.968" v="1581" actId="20577"/>
          <ac:spMkLst>
            <pc:docMk/>
            <pc:sldMk cId="4084904497" sldId="285"/>
            <ac:spMk id="13" creationId="{00000000-0000-0000-0000-000000000000}"/>
          </ac:spMkLst>
        </pc:spChg>
      </pc:sldChg>
      <pc:sldChg chg="modSp">
        <pc:chgData name="Connor Chadwick" userId="d37c1725125dcbfb" providerId="Windows Live" clId="Web-{B15FDED9-187D-4F00-87EC-9B0E61872CC6}" dt="2022-10-10T01:03:03.422" v="1582" actId="20577"/>
        <pc:sldMkLst>
          <pc:docMk/>
          <pc:sldMk cId="1306263493" sldId="286"/>
        </pc:sldMkLst>
        <pc:spChg chg="mod">
          <ac:chgData name="Connor Chadwick" userId="d37c1725125dcbfb" providerId="Windows Live" clId="Web-{B15FDED9-187D-4F00-87EC-9B0E61872CC6}" dt="2022-10-10T01:03:03.422" v="1582" actId="20577"/>
          <ac:spMkLst>
            <pc:docMk/>
            <pc:sldMk cId="1306263493" sldId="286"/>
            <ac:spMk id="13" creationId="{00000000-0000-0000-0000-000000000000}"/>
          </ac:spMkLst>
        </pc:spChg>
      </pc:sldChg>
      <pc:sldChg chg="addSp delSp modSp add replId">
        <pc:chgData name="Connor Chadwick" userId="d37c1725125dcbfb" providerId="Windows Live" clId="Web-{B15FDED9-187D-4F00-87EC-9B0E61872CC6}" dt="2022-10-10T01:13:41.757" v="1631" actId="20577"/>
        <pc:sldMkLst>
          <pc:docMk/>
          <pc:sldMk cId="371008978" sldId="287"/>
        </pc:sldMkLst>
        <pc:spChg chg="mod">
          <ac:chgData name="Connor Chadwick" userId="d37c1725125dcbfb" providerId="Windows Live" clId="Web-{B15FDED9-187D-4F00-87EC-9B0E61872CC6}" dt="2022-10-10T01:13:41.757" v="1631" actId="20577"/>
          <ac:spMkLst>
            <pc:docMk/>
            <pc:sldMk cId="371008978" sldId="287"/>
            <ac:spMk id="13" creationId="{00000000-0000-0000-0000-000000000000}"/>
          </ac:spMkLst>
        </pc:spChg>
        <pc:picChg chg="add mod">
          <ac:chgData name="Connor Chadwick" userId="d37c1725125dcbfb" providerId="Windows Live" clId="Web-{B15FDED9-187D-4F00-87EC-9B0E61872CC6}" dt="2022-10-10T00:13:52.192" v="1095" actId="1076"/>
          <ac:picMkLst>
            <pc:docMk/>
            <pc:sldMk cId="371008978" sldId="287"/>
            <ac:picMk id="2" creationId="{7EDC4FD8-3B63-8124-7CC7-888D86758BC3}"/>
          </ac:picMkLst>
        </pc:picChg>
        <pc:picChg chg="del">
          <ac:chgData name="Connor Chadwick" userId="d37c1725125dcbfb" providerId="Windows Live" clId="Web-{B15FDED9-187D-4F00-87EC-9B0E61872CC6}" dt="2022-10-10T00:13:34.442" v="1089"/>
          <ac:picMkLst>
            <pc:docMk/>
            <pc:sldMk cId="371008978" sldId="287"/>
            <ac:picMk id="4" creationId="{80E7D679-971A-495F-E3DA-9E316A32262C}"/>
          </ac:picMkLst>
        </pc:picChg>
      </pc:sldChg>
      <pc:sldChg chg="addSp delSp modSp add replId">
        <pc:chgData name="Connor Chadwick" userId="d37c1725125dcbfb" providerId="Windows Live" clId="Web-{B15FDED9-187D-4F00-87EC-9B0E61872CC6}" dt="2022-10-10T01:58:57.450" v="1690" actId="1076"/>
        <pc:sldMkLst>
          <pc:docMk/>
          <pc:sldMk cId="2363039973" sldId="288"/>
        </pc:sldMkLst>
        <pc:spChg chg="mod">
          <ac:chgData name="Connor Chadwick" userId="d37c1725125dcbfb" providerId="Windows Live" clId="Web-{B15FDED9-187D-4F00-87EC-9B0E61872CC6}" dt="2022-10-10T00:24:14.902" v="1358" actId="20577"/>
          <ac:spMkLst>
            <pc:docMk/>
            <pc:sldMk cId="2363039973" sldId="288"/>
            <ac:spMk id="8" creationId="{00000000-0000-0000-0000-000000000000}"/>
          </ac:spMkLst>
        </pc:spChg>
        <pc:spChg chg="del mod">
          <ac:chgData name="Connor Chadwick" userId="d37c1725125dcbfb" providerId="Windows Live" clId="Web-{B15FDED9-187D-4F00-87EC-9B0E61872CC6}" dt="2022-10-10T00:23:02.963" v="1336"/>
          <ac:spMkLst>
            <pc:docMk/>
            <pc:sldMk cId="2363039973" sldId="288"/>
            <ac:spMk id="13" creationId="{00000000-0000-0000-0000-000000000000}"/>
          </ac:spMkLst>
        </pc:spChg>
        <pc:picChg chg="add del mod">
          <ac:chgData name="Connor Chadwick" userId="d37c1725125dcbfb" providerId="Windows Live" clId="Web-{B15FDED9-187D-4F00-87EC-9B0E61872CC6}" dt="2022-10-10T00:24:18.605" v="1360"/>
          <ac:picMkLst>
            <pc:docMk/>
            <pc:sldMk cId="2363039973" sldId="288"/>
            <ac:picMk id="2" creationId="{70773323-F20C-8F65-6E38-01EBD4321848}"/>
          </ac:picMkLst>
        </pc:picChg>
        <pc:picChg chg="add del mod">
          <ac:chgData name="Connor Chadwick" userId="d37c1725125dcbfb" providerId="Windows Live" clId="Web-{B15FDED9-187D-4F00-87EC-9B0E61872CC6}" dt="2022-10-10T01:39:06.790" v="1672"/>
          <ac:picMkLst>
            <pc:docMk/>
            <pc:sldMk cId="2363039973" sldId="288"/>
            <ac:picMk id="3" creationId="{15760127-18A9-4B62-F828-276BB400554D}"/>
          </ac:picMkLst>
        </pc:picChg>
        <pc:picChg chg="add mod">
          <ac:chgData name="Connor Chadwick" userId="d37c1725125dcbfb" providerId="Windows Live" clId="Web-{B15FDED9-187D-4F00-87EC-9B0E61872CC6}" dt="2022-10-10T01:58:57.450" v="1690" actId="1076"/>
          <ac:picMkLst>
            <pc:docMk/>
            <pc:sldMk cId="2363039973" sldId="288"/>
            <ac:picMk id="4" creationId="{1420844D-7A7C-6A03-B97C-3EFD4131B861}"/>
          </ac:picMkLst>
        </pc:picChg>
      </pc:sldChg>
      <pc:sldChg chg="addSp delSp modSp add replId">
        <pc:chgData name="Connor Chadwick" userId="d37c1725125dcbfb" providerId="Windows Live" clId="Web-{B15FDED9-187D-4F00-87EC-9B0E61872CC6}" dt="2022-10-10T02:02:05.736" v="1698" actId="1076"/>
        <pc:sldMkLst>
          <pc:docMk/>
          <pc:sldMk cId="2704626126" sldId="289"/>
        </pc:sldMkLst>
        <pc:spChg chg="mod">
          <ac:chgData name="Connor Chadwick" userId="d37c1725125dcbfb" providerId="Windows Live" clId="Web-{B15FDED9-187D-4F00-87EC-9B0E61872CC6}" dt="2022-10-10T00:30:38.432" v="1381" actId="20577"/>
          <ac:spMkLst>
            <pc:docMk/>
            <pc:sldMk cId="2704626126" sldId="289"/>
            <ac:spMk id="8" creationId="{00000000-0000-0000-0000-000000000000}"/>
          </ac:spMkLst>
        </pc:spChg>
        <pc:picChg chg="add del mod">
          <ac:chgData name="Connor Chadwick" userId="d37c1725125dcbfb" providerId="Windows Live" clId="Web-{B15FDED9-187D-4F00-87EC-9B0E61872CC6}" dt="2022-10-10T01:39:06.571" v="1670"/>
          <ac:picMkLst>
            <pc:docMk/>
            <pc:sldMk cId="2704626126" sldId="289"/>
            <ac:picMk id="2" creationId="{533B01CC-347F-CCF1-0538-0FACA186BFA7}"/>
          </ac:picMkLst>
        </pc:picChg>
        <pc:picChg chg="del">
          <ac:chgData name="Connor Chadwick" userId="d37c1725125dcbfb" providerId="Windows Live" clId="Web-{B15FDED9-187D-4F00-87EC-9B0E61872CC6}" dt="2022-10-10T00:25:49.378" v="1368"/>
          <ac:picMkLst>
            <pc:docMk/>
            <pc:sldMk cId="2704626126" sldId="289"/>
            <ac:picMk id="3" creationId="{15760127-18A9-4B62-F828-276BB400554D}"/>
          </ac:picMkLst>
        </pc:picChg>
        <pc:picChg chg="add del mod">
          <ac:chgData name="Connor Chadwick" userId="d37c1725125dcbfb" providerId="Windows Live" clId="Web-{B15FDED9-187D-4F00-87EC-9B0E61872CC6}" dt="2022-10-10T01:39:06.743" v="1671"/>
          <ac:picMkLst>
            <pc:docMk/>
            <pc:sldMk cId="2704626126" sldId="289"/>
            <ac:picMk id="4" creationId="{EE8FBDFE-9C4B-E69D-9538-83F2227FBD5D}"/>
          </ac:picMkLst>
        </pc:picChg>
        <pc:picChg chg="add mod">
          <ac:chgData name="Connor Chadwick" userId="d37c1725125dcbfb" providerId="Windows Live" clId="Web-{B15FDED9-187D-4F00-87EC-9B0E61872CC6}" dt="2022-10-10T02:02:05.736" v="1698" actId="1076"/>
          <ac:picMkLst>
            <pc:docMk/>
            <pc:sldMk cId="2704626126" sldId="289"/>
            <ac:picMk id="5" creationId="{D88AD280-E5F5-70CF-4C6E-78CFCEB08ABD}"/>
          </ac:picMkLst>
        </pc:picChg>
        <pc:picChg chg="add mod">
          <ac:chgData name="Connor Chadwick" userId="d37c1725125dcbfb" providerId="Windows Live" clId="Web-{B15FDED9-187D-4F00-87EC-9B0E61872CC6}" dt="2022-10-10T02:02:00.002" v="1697" actId="1076"/>
          <ac:picMkLst>
            <pc:docMk/>
            <pc:sldMk cId="2704626126" sldId="289"/>
            <ac:picMk id="6" creationId="{FD9EF37D-1628-1F5D-1C79-FD5713487674}"/>
          </ac:picMkLst>
        </pc:picChg>
      </pc:sldChg>
      <pc:sldChg chg="addSp delSp modSp add del replId">
        <pc:chgData name="Connor Chadwick" userId="d37c1725125dcbfb" providerId="Windows Live" clId="Web-{B15FDED9-187D-4F00-87EC-9B0E61872CC6}" dt="2022-10-10T01:14:26.774" v="1632"/>
        <pc:sldMkLst>
          <pc:docMk/>
          <pc:sldMk cId="3524463651" sldId="290"/>
        </pc:sldMkLst>
        <pc:spChg chg="mod">
          <ac:chgData name="Connor Chadwick" userId="d37c1725125dcbfb" providerId="Windows Live" clId="Web-{B15FDED9-187D-4F00-87EC-9B0E61872CC6}" dt="2022-10-10T00:40:58.777" v="1409" actId="20577"/>
          <ac:spMkLst>
            <pc:docMk/>
            <pc:sldMk cId="3524463651" sldId="290"/>
            <ac:spMk id="8" creationId="{00000000-0000-0000-0000-000000000000}"/>
          </ac:spMkLst>
        </pc:spChg>
        <pc:picChg chg="del">
          <ac:chgData name="Connor Chadwick" userId="d37c1725125dcbfb" providerId="Windows Live" clId="Web-{B15FDED9-187D-4F00-87EC-9B0E61872CC6}" dt="2022-10-10T00:40:48.714" v="1395"/>
          <ac:picMkLst>
            <pc:docMk/>
            <pc:sldMk cId="3524463651" sldId="290"/>
            <ac:picMk id="2" creationId="{533B01CC-347F-CCF1-0538-0FACA186BFA7}"/>
          </ac:picMkLst>
        </pc:picChg>
        <pc:picChg chg="add mod">
          <ac:chgData name="Connor Chadwick" userId="d37c1725125dcbfb" providerId="Windows Live" clId="Web-{B15FDED9-187D-4F00-87EC-9B0E61872CC6}" dt="2022-10-10T00:42:47.999" v="1430" actId="14100"/>
          <ac:picMkLst>
            <pc:docMk/>
            <pc:sldMk cId="3524463651" sldId="290"/>
            <ac:picMk id="3" creationId="{91B6D84C-6391-C018-7499-8C358C4501AF}"/>
          </ac:picMkLst>
        </pc:picChg>
        <pc:picChg chg="del">
          <ac:chgData name="Connor Chadwick" userId="d37c1725125dcbfb" providerId="Windows Live" clId="Web-{B15FDED9-187D-4F00-87EC-9B0E61872CC6}" dt="2022-10-10T00:40:50.621" v="1396"/>
          <ac:picMkLst>
            <pc:docMk/>
            <pc:sldMk cId="3524463651" sldId="290"/>
            <ac:picMk id="4" creationId="{EE8FBDFE-9C4B-E69D-9538-83F2227FBD5D}"/>
          </ac:picMkLst>
        </pc:picChg>
        <pc:picChg chg="add mod">
          <ac:chgData name="Connor Chadwick" userId="d37c1725125dcbfb" providerId="Windows Live" clId="Web-{B15FDED9-187D-4F00-87EC-9B0E61872CC6}" dt="2022-10-10T00:42:50.811" v="1431" actId="14100"/>
          <ac:picMkLst>
            <pc:docMk/>
            <pc:sldMk cId="3524463651" sldId="290"/>
            <ac:picMk id="5" creationId="{84666D91-A02D-2E79-CB71-259DABFD4EBD}"/>
          </ac:picMkLst>
        </pc:picChg>
      </pc:sldChg>
      <pc:sldChg chg="addSp delSp modSp add replId">
        <pc:chgData name="Connor Chadwick" userId="d37c1725125dcbfb" providerId="Windows Live" clId="Web-{B15FDED9-187D-4F00-87EC-9B0E61872CC6}" dt="2022-10-10T02:05:23.413" v="1726" actId="1076"/>
        <pc:sldMkLst>
          <pc:docMk/>
          <pc:sldMk cId="457781731" sldId="292"/>
        </pc:sldMkLst>
        <pc:spChg chg="mod">
          <ac:chgData name="Connor Chadwick" userId="d37c1725125dcbfb" providerId="Windows Live" clId="Web-{B15FDED9-187D-4F00-87EC-9B0E61872CC6}" dt="2022-10-10T00:56:46.365" v="1515" actId="20577"/>
          <ac:spMkLst>
            <pc:docMk/>
            <pc:sldMk cId="457781731" sldId="292"/>
            <ac:spMk id="8" creationId="{00000000-0000-0000-0000-000000000000}"/>
          </ac:spMkLst>
        </pc:spChg>
        <pc:picChg chg="add del mod">
          <ac:chgData name="Connor Chadwick" userId="d37c1725125dcbfb" providerId="Windows Live" clId="Web-{B15FDED9-187D-4F00-87EC-9B0E61872CC6}" dt="2022-10-10T00:56:48.974" v="1516"/>
          <ac:picMkLst>
            <pc:docMk/>
            <pc:sldMk cId="457781731" sldId="292"/>
            <ac:picMk id="2" creationId="{2354D2CA-7479-BF28-9856-B346BC1E90ED}"/>
          </ac:picMkLst>
        </pc:picChg>
        <pc:picChg chg="del mod ord">
          <ac:chgData name="Connor Chadwick" userId="d37c1725125dcbfb" providerId="Windows Live" clId="Web-{B15FDED9-187D-4F00-87EC-9B0E61872CC6}" dt="2022-10-10T00:56:50.318" v="1517"/>
          <ac:picMkLst>
            <pc:docMk/>
            <pc:sldMk cId="457781731" sldId="292"/>
            <ac:picMk id="3" creationId="{91B6D84C-6391-C018-7499-8C358C4501AF}"/>
          </ac:picMkLst>
        </pc:picChg>
        <pc:picChg chg="add del mod ord">
          <ac:chgData name="Connor Chadwick" userId="d37c1725125dcbfb" providerId="Windows Live" clId="Web-{B15FDED9-187D-4F00-87EC-9B0E61872CC6}" dt="2022-10-10T01:39:06.821" v="1673"/>
          <ac:picMkLst>
            <pc:docMk/>
            <pc:sldMk cId="457781731" sldId="292"/>
            <ac:picMk id="4" creationId="{628A3731-6F72-36ED-8768-DCF0C0257887}"/>
          </ac:picMkLst>
        </pc:picChg>
        <pc:picChg chg="del mod">
          <ac:chgData name="Connor Chadwick" userId="d37c1725125dcbfb" providerId="Windows Live" clId="Web-{B15FDED9-187D-4F00-87EC-9B0E61872CC6}" dt="2022-10-10T01:39:06.837" v="1674"/>
          <ac:picMkLst>
            <pc:docMk/>
            <pc:sldMk cId="457781731" sldId="292"/>
            <ac:picMk id="5" creationId="{84666D91-A02D-2E79-CB71-259DABFD4EBD}"/>
          </ac:picMkLst>
        </pc:picChg>
        <pc:picChg chg="add mod">
          <ac:chgData name="Connor Chadwick" userId="d37c1725125dcbfb" providerId="Windows Live" clId="Web-{B15FDED9-187D-4F00-87EC-9B0E61872CC6}" dt="2022-10-10T02:05:23.413" v="1726" actId="1076"/>
          <ac:picMkLst>
            <pc:docMk/>
            <pc:sldMk cId="457781731" sldId="292"/>
            <ac:picMk id="6" creationId="{CD4529AE-0801-E88C-61DB-EEE12C33E3D2}"/>
          </ac:picMkLst>
        </pc:picChg>
        <pc:picChg chg="add mod ord">
          <ac:chgData name="Connor Chadwick" userId="d37c1725125dcbfb" providerId="Windows Live" clId="Web-{B15FDED9-187D-4F00-87EC-9B0E61872CC6}" dt="2022-10-10T02:05:11.460" v="1723"/>
          <ac:picMkLst>
            <pc:docMk/>
            <pc:sldMk cId="457781731" sldId="292"/>
            <ac:picMk id="7" creationId="{771FF9CA-CE73-BFF5-9C13-C293EB154B83}"/>
          </ac:picMkLst>
        </pc:picChg>
      </pc:sldChg>
      <pc:sldChg chg="addSp delSp modSp add replId">
        <pc:chgData name="Connor Chadwick" userId="d37c1725125dcbfb" providerId="Windows Live" clId="Web-{B15FDED9-187D-4F00-87EC-9B0E61872CC6}" dt="2022-10-10T02:08:44.200" v="1737" actId="1076"/>
        <pc:sldMkLst>
          <pc:docMk/>
          <pc:sldMk cId="626231361" sldId="293"/>
        </pc:sldMkLst>
        <pc:spChg chg="mod">
          <ac:chgData name="Connor Chadwick" userId="d37c1725125dcbfb" providerId="Windows Live" clId="Web-{B15FDED9-187D-4F00-87EC-9B0E61872CC6}" dt="2022-10-10T00:44:34.689" v="1440" actId="20577"/>
          <ac:spMkLst>
            <pc:docMk/>
            <pc:sldMk cId="626231361" sldId="293"/>
            <ac:spMk id="8" creationId="{00000000-0000-0000-0000-000000000000}"/>
          </ac:spMkLst>
        </pc:spChg>
        <pc:picChg chg="add del mod modCrop">
          <ac:chgData name="Connor Chadwick" userId="d37c1725125dcbfb" providerId="Windows Live" clId="Web-{B15FDED9-187D-4F00-87EC-9B0E61872CC6}" dt="2022-10-10T01:39:08.493" v="1676"/>
          <ac:picMkLst>
            <pc:docMk/>
            <pc:sldMk cId="626231361" sldId="293"/>
            <ac:picMk id="2" creationId="{0E331669-86D1-ECA6-57D0-A62875FD9F9A}"/>
          </ac:picMkLst>
        </pc:picChg>
        <pc:picChg chg="del">
          <ac:chgData name="Connor Chadwick" userId="d37c1725125dcbfb" providerId="Windows Live" clId="Web-{B15FDED9-187D-4F00-87EC-9B0E61872CC6}" dt="2022-10-10T00:44:37.970" v="1442"/>
          <ac:picMkLst>
            <pc:docMk/>
            <pc:sldMk cId="626231361" sldId="293"/>
            <ac:picMk id="3" creationId="{91B6D84C-6391-C018-7499-8C358C4501AF}"/>
          </ac:picMkLst>
        </pc:picChg>
        <pc:picChg chg="add del mod ord">
          <ac:chgData name="Connor Chadwick" userId="d37c1725125dcbfb" providerId="Windows Live" clId="Web-{B15FDED9-187D-4F00-87EC-9B0E61872CC6}" dt="2022-10-10T01:39:07.978" v="1675"/>
          <ac:picMkLst>
            <pc:docMk/>
            <pc:sldMk cId="626231361" sldId="293"/>
            <ac:picMk id="4" creationId="{E4A33A41-7F64-A870-9AF6-FB4474509DA2}"/>
          </ac:picMkLst>
        </pc:picChg>
        <pc:picChg chg="del">
          <ac:chgData name="Connor Chadwick" userId="d37c1725125dcbfb" providerId="Windows Live" clId="Web-{B15FDED9-187D-4F00-87EC-9B0E61872CC6}" dt="2022-10-10T00:44:36.783" v="1441"/>
          <ac:picMkLst>
            <pc:docMk/>
            <pc:sldMk cId="626231361" sldId="293"/>
            <ac:picMk id="5" creationId="{84666D91-A02D-2E79-CB71-259DABFD4EBD}"/>
          </ac:picMkLst>
        </pc:picChg>
        <pc:picChg chg="add mod">
          <ac:chgData name="Connor Chadwick" userId="d37c1725125dcbfb" providerId="Windows Live" clId="Web-{B15FDED9-187D-4F00-87EC-9B0E61872CC6}" dt="2022-10-10T02:07:13.666" v="1730" actId="14100"/>
          <ac:picMkLst>
            <pc:docMk/>
            <pc:sldMk cId="626231361" sldId="293"/>
            <ac:picMk id="6" creationId="{D8DE12F6-2F22-DC32-1066-DEE1BC796956}"/>
          </ac:picMkLst>
        </pc:picChg>
        <pc:picChg chg="add mod">
          <ac:chgData name="Connor Chadwick" userId="d37c1725125dcbfb" providerId="Windows Live" clId="Web-{B15FDED9-187D-4F00-87EC-9B0E61872CC6}" dt="2022-10-10T02:08:44.200" v="1737" actId="1076"/>
          <ac:picMkLst>
            <pc:docMk/>
            <pc:sldMk cId="626231361" sldId="293"/>
            <ac:picMk id="7" creationId="{6696BD22-B197-9D8F-A0EA-14F936C38D36}"/>
          </ac:picMkLst>
        </pc:picChg>
      </pc:sldChg>
      <pc:sldChg chg="addSp delSp modSp add replId">
        <pc:chgData name="Connor Chadwick" userId="d37c1725125dcbfb" providerId="Windows Live" clId="Web-{B15FDED9-187D-4F00-87EC-9B0E61872CC6}" dt="2022-10-10T02:11:15.267" v="1746" actId="14100"/>
        <pc:sldMkLst>
          <pc:docMk/>
          <pc:sldMk cId="916528368" sldId="294"/>
        </pc:sldMkLst>
        <pc:spChg chg="mod">
          <ac:chgData name="Connor Chadwick" userId="d37c1725125dcbfb" providerId="Windows Live" clId="Web-{B15FDED9-187D-4F00-87EC-9B0E61872CC6}" dt="2022-10-10T01:00:12.402" v="1560" actId="20577"/>
          <ac:spMkLst>
            <pc:docMk/>
            <pc:sldMk cId="916528368" sldId="294"/>
            <ac:spMk id="8" creationId="{00000000-0000-0000-0000-000000000000}"/>
          </ac:spMkLst>
        </pc:spChg>
        <pc:picChg chg="del mod modCrop">
          <ac:chgData name="Connor Chadwick" userId="d37c1725125dcbfb" providerId="Windows Live" clId="Web-{B15FDED9-187D-4F00-87EC-9B0E61872CC6}" dt="2022-10-10T01:39:10.618" v="1677"/>
          <ac:picMkLst>
            <pc:docMk/>
            <pc:sldMk cId="916528368" sldId="294"/>
            <ac:picMk id="2" creationId="{0E331669-86D1-ECA6-57D0-A62875FD9F9A}"/>
          </ac:picMkLst>
        </pc:picChg>
        <pc:picChg chg="add del mod ord">
          <ac:chgData name="Connor Chadwick" userId="d37c1725125dcbfb" providerId="Windows Live" clId="Web-{B15FDED9-187D-4F00-87EC-9B0E61872CC6}" dt="2022-10-10T01:39:11.446" v="1678"/>
          <ac:picMkLst>
            <pc:docMk/>
            <pc:sldMk cId="916528368" sldId="294"/>
            <ac:picMk id="3" creationId="{28BE45BA-D7BE-9C4D-F4B5-BFC93BC14D79}"/>
          </ac:picMkLst>
        </pc:picChg>
        <pc:picChg chg="del">
          <ac:chgData name="Connor Chadwick" userId="d37c1725125dcbfb" providerId="Windows Live" clId="Web-{B15FDED9-187D-4F00-87EC-9B0E61872CC6}" dt="2022-10-10T00:48:01.570" v="1474"/>
          <ac:picMkLst>
            <pc:docMk/>
            <pc:sldMk cId="916528368" sldId="294"/>
            <ac:picMk id="4" creationId="{E4A33A41-7F64-A870-9AF6-FB4474509DA2}"/>
          </ac:picMkLst>
        </pc:picChg>
        <pc:picChg chg="add mod">
          <ac:chgData name="Connor Chadwick" userId="d37c1725125dcbfb" providerId="Windows Live" clId="Web-{B15FDED9-187D-4F00-87EC-9B0E61872CC6}" dt="2022-10-10T02:10:31.062" v="1742" actId="14100"/>
          <ac:picMkLst>
            <pc:docMk/>
            <pc:sldMk cId="916528368" sldId="294"/>
            <ac:picMk id="5" creationId="{BAECAB96-CB84-CD33-609E-EB9A98091854}"/>
          </ac:picMkLst>
        </pc:picChg>
        <pc:picChg chg="add mod">
          <ac:chgData name="Connor Chadwick" userId="d37c1725125dcbfb" providerId="Windows Live" clId="Web-{B15FDED9-187D-4F00-87EC-9B0E61872CC6}" dt="2022-10-10T02:11:15.267" v="1746" actId="14100"/>
          <ac:picMkLst>
            <pc:docMk/>
            <pc:sldMk cId="916528368" sldId="294"/>
            <ac:picMk id="6" creationId="{31E84DF5-0415-E983-BC89-EF8DB567E1CA}"/>
          </ac:picMkLst>
        </pc:picChg>
      </pc:sldChg>
      <pc:sldChg chg="addSp delSp modSp add replId">
        <pc:chgData name="Connor Chadwick" userId="d37c1725125dcbfb" providerId="Windows Live" clId="Web-{B15FDED9-187D-4F00-87EC-9B0E61872CC6}" dt="2022-10-10T02:13:00.832" v="1755" actId="14100"/>
        <pc:sldMkLst>
          <pc:docMk/>
          <pc:sldMk cId="1987391645" sldId="296"/>
        </pc:sldMkLst>
        <pc:spChg chg="mod">
          <ac:chgData name="Connor Chadwick" userId="d37c1725125dcbfb" providerId="Windows Live" clId="Web-{B15FDED9-187D-4F00-87EC-9B0E61872CC6}" dt="2022-10-10T00:59:05.525" v="1540" actId="20577"/>
          <ac:spMkLst>
            <pc:docMk/>
            <pc:sldMk cId="1987391645" sldId="296"/>
            <ac:spMk id="8" creationId="{00000000-0000-0000-0000-000000000000}"/>
          </ac:spMkLst>
        </pc:spChg>
        <pc:picChg chg="del">
          <ac:chgData name="Connor Chadwick" userId="d37c1725125dcbfb" providerId="Windows Live" clId="Web-{B15FDED9-187D-4F00-87EC-9B0E61872CC6}" dt="2022-10-10T00:59:08.978" v="1542"/>
          <ac:picMkLst>
            <pc:docMk/>
            <pc:sldMk cId="1987391645" sldId="296"/>
            <ac:picMk id="2" creationId="{0E331669-86D1-ECA6-57D0-A62875FD9F9A}"/>
          </ac:picMkLst>
        </pc:picChg>
        <pc:picChg chg="del">
          <ac:chgData name="Connor Chadwick" userId="d37c1725125dcbfb" providerId="Windows Live" clId="Web-{B15FDED9-187D-4F00-87EC-9B0E61872CC6}" dt="2022-10-10T00:59:07.728" v="1541"/>
          <ac:picMkLst>
            <pc:docMk/>
            <pc:sldMk cId="1987391645" sldId="296"/>
            <ac:picMk id="3" creationId="{28BE45BA-D7BE-9C4D-F4B5-BFC93BC14D79}"/>
          </ac:picMkLst>
        </pc:picChg>
        <pc:picChg chg="add del mod">
          <ac:chgData name="Connor Chadwick" userId="d37c1725125dcbfb" providerId="Windows Live" clId="Web-{B15FDED9-187D-4F00-87EC-9B0E61872CC6}" dt="2022-10-10T01:39:14.400" v="1679"/>
          <ac:picMkLst>
            <pc:docMk/>
            <pc:sldMk cId="1987391645" sldId="296"/>
            <ac:picMk id="4" creationId="{1EE0368C-7DBA-B40F-287A-2E2BE08D341C}"/>
          </ac:picMkLst>
        </pc:picChg>
        <pc:picChg chg="add del mod">
          <ac:chgData name="Connor Chadwick" userId="d37c1725125dcbfb" providerId="Windows Live" clId="Web-{B15FDED9-187D-4F00-87EC-9B0E61872CC6}" dt="2022-10-10T01:39:15.634" v="1680"/>
          <ac:picMkLst>
            <pc:docMk/>
            <pc:sldMk cId="1987391645" sldId="296"/>
            <ac:picMk id="5" creationId="{9D5CA92A-AA1A-60FE-1A08-91FF972E10F3}"/>
          </ac:picMkLst>
        </pc:picChg>
        <pc:picChg chg="add mod">
          <ac:chgData name="Connor Chadwick" userId="d37c1725125dcbfb" providerId="Windows Live" clId="Web-{B15FDED9-187D-4F00-87EC-9B0E61872CC6}" dt="2022-10-10T02:13:00.832" v="1755" actId="14100"/>
          <ac:picMkLst>
            <pc:docMk/>
            <pc:sldMk cId="1987391645" sldId="296"/>
            <ac:picMk id="6" creationId="{93A20A2C-3283-6E20-660D-F71EEEE0D707}"/>
          </ac:picMkLst>
        </pc:picChg>
        <pc:picChg chg="add mod">
          <ac:chgData name="Connor Chadwick" userId="d37c1725125dcbfb" providerId="Windows Live" clId="Web-{B15FDED9-187D-4F00-87EC-9B0E61872CC6}" dt="2022-10-10T02:12:53.910" v="1753" actId="1076"/>
          <ac:picMkLst>
            <pc:docMk/>
            <pc:sldMk cId="1987391645" sldId="296"/>
            <ac:picMk id="7" creationId="{3763C21C-43DD-17F9-1616-6DDC3337640A}"/>
          </ac:picMkLst>
        </pc:picChg>
      </pc:sldChg>
      <pc:sldChg chg="addSp delSp modSp add replId">
        <pc:chgData name="Connor Chadwick" userId="d37c1725125dcbfb" providerId="Windows Live" clId="Web-{B15FDED9-187D-4F00-87EC-9B0E61872CC6}" dt="2022-10-10T02:17:21.042" v="1769" actId="14100"/>
        <pc:sldMkLst>
          <pc:docMk/>
          <pc:sldMk cId="410947278" sldId="297"/>
        </pc:sldMkLst>
        <pc:spChg chg="mod">
          <ac:chgData name="Connor Chadwick" userId="d37c1725125dcbfb" providerId="Windows Live" clId="Web-{B15FDED9-187D-4F00-87EC-9B0E61872CC6}" dt="2022-10-10T01:16:17.542" v="1657" actId="20577"/>
          <ac:spMkLst>
            <pc:docMk/>
            <pc:sldMk cId="410947278" sldId="297"/>
            <ac:spMk id="8" creationId="{00000000-0000-0000-0000-000000000000}"/>
          </ac:spMkLst>
        </pc:spChg>
        <pc:picChg chg="add del mod">
          <ac:chgData name="Connor Chadwick" userId="d37c1725125dcbfb" providerId="Windows Live" clId="Web-{B15FDED9-187D-4F00-87EC-9B0E61872CC6}" dt="2022-10-10T01:39:18.915" v="1682"/>
          <ac:picMkLst>
            <pc:docMk/>
            <pc:sldMk cId="410947278" sldId="297"/>
            <ac:picMk id="2" creationId="{DBCA4177-03BA-11AE-8633-43B01F4CF802}"/>
          </ac:picMkLst>
        </pc:picChg>
        <pc:picChg chg="add del mod">
          <ac:chgData name="Connor Chadwick" userId="d37c1725125dcbfb" providerId="Windows Live" clId="Web-{B15FDED9-187D-4F00-87EC-9B0E61872CC6}" dt="2022-10-10T01:39:18.150" v="1681"/>
          <ac:picMkLst>
            <pc:docMk/>
            <pc:sldMk cId="410947278" sldId="297"/>
            <ac:picMk id="3" creationId="{7D3B6C82-97A1-D8BD-BB4A-1A88FE1B9B5C}"/>
          </ac:picMkLst>
        </pc:picChg>
        <pc:picChg chg="del">
          <ac:chgData name="Connor Chadwick" userId="d37c1725125dcbfb" providerId="Windows Live" clId="Web-{B15FDED9-187D-4F00-87EC-9B0E61872CC6}" dt="2022-10-10T01:04:01.126" v="1584"/>
          <ac:picMkLst>
            <pc:docMk/>
            <pc:sldMk cId="410947278" sldId="297"/>
            <ac:picMk id="4" creationId="{1EE0368C-7DBA-B40F-287A-2E2BE08D341C}"/>
          </ac:picMkLst>
        </pc:picChg>
        <pc:picChg chg="del mod">
          <ac:chgData name="Connor Chadwick" userId="d37c1725125dcbfb" providerId="Windows Live" clId="Web-{B15FDED9-187D-4F00-87EC-9B0E61872CC6}" dt="2022-10-10T01:04:03.111" v="1586"/>
          <ac:picMkLst>
            <pc:docMk/>
            <pc:sldMk cId="410947278" sldId="297"/>
            <ac:picMk id="5" creationId="{9D5CA92A-AA1A-60FE-1A08-91FF972E10F3}"/>
          </ac:picMkLst>
        </pc:picChg>
        <pc:picChg chg="add mod">
          <ac:chgData name="Connor Chadwick" userId="d37c1725125dcbfb" providerId="Windows Live" clId="Web-{B15FDED9-187D-4F00-87EC-9B0E61872CC6}" dt="2022-10-10T02:17:21.042" v="1769" actId="14100"/>
          <ac:picMkLst>
            <pc:docMk/>
            <pc:sldMk cId="410947278" sldId="297"/>
            <ac:picMk id="6" creationId="{605ABB7D-E926-53E2-375E-CCF563071D64}"/>
          </ac:picMkLst>
        </pc:picChg>
        <pc:picChg chg="add mod">
          <ac:chgData name="Connor Chadwick" userId="d37c1725125dcbfb" providerId="Windows Live" clId="Web-{B15FDED9-187D-4F00-87EC-9B0E61872CC6}" dt="2022-10-10T02:16:47.275" v="1767" actId="1076"/>
          <ac:picMkLst>
            <pc:docMk/>
            <pc:sldMk cId="410947278" sldId="297"/>
            <ac:picMk id="7" creationId="{C8D76498-E808-B806-D7E8-2351DC064B71}"/>
          </ac:picMkLst>
        </pc:picChg>
      </pc:sldChg>
      <pc:sldChg chg="addSp delSp modSp add replId">
        <pc:chgData name="Connor Chadwick" userId="d37c1725125dcbfb" providerId="Windows Live" clId="Web-{B15FDED9-187D-4F00-87EC-9B0E61872CC6}" dt="2022-10-10T02:23:27.775" v="1780" actId="1076"/>
        <pc:sldMkLst>
          <pc:docMk/>
          <pc:sldMk cId="1019649338" sldId="300"/>
        </pc:sldMkLst>
        <pc:spChg chg="mod">
          <ac:chgData name="Connor Chadwick" userId="d37c1725125dcbfb" providerId="Windows Live" clId="Web-{B15FDED9-187D-4F00-87EC-9B0E61872CC6}" dt="2022-10-10T01:17:13.638" v="1669" actId="20577"/>
          <ac:spMkLst>
            <pc:docMk/>
            <pc:sldMk cId="1019649338" sldId="300"/>
            <ac:spMk id="8" creationId="{00000000-0000-0000-0000-000000000000}"/>
          </ac:spMkLst>
        </pc:spChg>
        <pc:picChg chg="del">
          <ac:chgData name="Connor Chadwick" userId="d37c1725125dcbfb" providerId="Windows Live" clId="Web-{B15FDED9-187D-4F00-87EC-9B0E61872CC6}" dt="2022-10-10T01:16:26.699" v="1659"/>
          <ac:picMkLst>
            <pc:docMk/>
            <pc:sldMk cId="1019649338" sldId="300"/>
            <ac:picMk id="2" creationId="{DBCA4177-03BA-11AE-8633-43B01F4CF802}"/>
          </ac:picMkLst>
        </pc:picChg>
        <pc:picChg chg="del">
          <ac:chgData name="Connor Chadwick" userId="d37c1725125dcbfb" providerId="Windows Live" clId="Web-{B15FDED9-187D-4F00-87EC-9B0E61872CC6}" dt="2022-10-10T01:16:25.199" v="1658"/>
          <ac:picMkLst>
            <pc:docMk/>
            <pc:sldMk cId="1019649338" sldId="300"/>
            <ac:picMk id="3" creationId="{7D3B6C82-97A1-D8BD-BB4A-1A88FE1B9B5C}"/>
          </ac:picMkLst>
        </pc:picChg>
        <pc:picChg chg="add mod">
          <ac:chgData name="Connor Chadwick" userId="d37c1725125dcbfb" providerId="Windows Live" clId="Web-{B15FDED9-187D-4F00-87EC-9B0E61872CC6}" dt="2022-10-10T02:23:27.775" v="1780" actId="1076"/>
          <ac:picMkLst>
            <pc:docMk/>
            <pc:sldMk cId="1019649338" sldId="300"/>
            <ac:picMk id="4" creationId="{265E160E-D9B5-C519-C884-619225C1BFED}"/>
          </ac:picMkLst>
        </pc:picChg>
        <pc:picChg chg="add mod">
          <ac:chgData name="Connor Chadwick" userId="d37c1725125dcbfb" providerId="Windows Live" clId="Web-{B15FDED9-187D-4F00-87EC-9B0E61872CC6}" dt="2022-10-10T02:23:05.322" v="1779" actId="1076"/>
          <ac:picMkLst>
            <pc:docMk/>
            <pc:sldMk cId="1019649338" sldId="300"/>
            <ac:picMk id="5" creationId="{0A03C54C-B1B1-44AC-3E4B-F4083D98397B}"/>
          </ac:picMkLst>
        </pc:picChg>
      </pc:sldChg>
      <pc:sldChg chg="addSp delSp modSp add replId">
        <pc:chgData name="Connor Chadwick" userId="d37c1725125dcbfb" providerId="Windows Live" clId="Web-{B15FDED9-187D-4F00-87EC-9B0E61872CC6}" dt="2022-10-10T03:21:35.224" v="1833"/>
        <pc:sldMkLst>
          <pc:docMk/>
          <pc:sldMk cId="1067075401" sldId="301"/>
        </pc:sldMkLst>
        <pc:spChg chg="mod">
          <ac:chgData name="Connor Chadwick" userId="d37c1725125dcbfb" providerId="Windows Live" clId="Web-{B15FDED9-187D-4F00-87EC-9B0E61872CC6}" dt="2022-10-10T03:20:58.317" v="1824" actId="20577"/>
          <ac:spMkLst>
            <pc:docMk/>
            <pc:sldMk cId="1067075401" sldId="301"/>
            <ac:spMk id="8" creationId="{00000000-0000-0000-0000-000000000000}"/>
          </ac:spMkLst>
        </pc:spChg>
        <pc:picChg chg="add mod">
          <ac:chgData name="Connor Chadwick" userId="d37c1725125dcbfb" providerId="Windows Live" clId="Web-{B15FDED9-187D-4F00-87EC-9B0E61872CC6}" dt="2022-10-10T03:21:21.755" v="1830" actId="1076"/>
          <ac:picMkLst>
            <pc:docMk/>
            <pc:sldMk cId="1067075401" sldId="301"/>
            <ac:picMk id="2" creationId="{B58E505F-840E-4591-FC38-BB5849801AB4}"/>
          </ac:picMkLst>
        </pc:picChg>
        <pc:picChg chg="add mod">
          <ac:chgData name="Connor Chadwick" userId="d37c1725125dcbfb" providerId="Windows Live" clId="Web-{B15FDED9-187D-4F00-87EC-9B0E61872CC6}" dt="2022-10-10T03:21:26.490" v="1831" actId="1076"/>
          <ac:picMkLst>
            <pc:docMk/>
            <pc:sldMk cId="1067075401" sldId="301"/>
            <ac:picMk id="3" creationId="{79CE4C02-06AB-C603-D9AF-59A9005DA582}"/>
          </ac:picMkLst>
        </pc:picChg>
        <pc:picChg chg="del">
          <ac:chgData name="Connor Chadwick" userId="d37c1725125dcbfb" providerId="Windows Live" clId="Web-{B15FDED9-187D-4F00-87EC-9B0E61872CC6}" dt="2022-10-10T02:24:34.340" v="1782"/>
          <ac:picMkLst>
            <pc:docMk/>
            <pc:sldMk cId="1067075401" sldId="301"/>
            <ac:picMk id="4" creationId="{265E160E-D9B5-C519-C884-619225C1BFED}"/>
          </ac:picMkLst>
        </pc:picChg>
        <pc:picChg chg="del">
          <ac:chgData name="Connor Chadwick" userId="d37c1725125dcbfb" providerId="Windows Live" clId="Web-{B15FDED9-187D-4F00-87EC-9B0E61872CC6}" dt="2022-10-10T02:24:36.183" v="1783"/>
          <ac:picMkLst>
            <pc:docMk/>
            <pc:sldMk cId="1067075401" sldId="301"/>
            <ac:picMk id="5" creationId="{0A03C54C-B1B1-44AC-3E4B-F4083D98397B}"/>
          </ac:picMkLst>
        </pc:picChg>
        <pc:picChg chg="add del mod">
          <ac:chgData name="Connor Chadwick" userId="d37c1725125dcbfb" providerId="Windows Live" clId="Web-{B15FDED9-187D-4F00-87EC-9B0E61872CC6}" dt="2022-10-10T03:21:35.224" v="1833"/>
          <ac:picMkLst>
            <pc:docMk/>
            <pc:sldMk cId="1067075401" sldId="301"/>
            <ac:picMk id="5" creationId="{2776BFE7-2EE6-9D2C-2245-849AA51C7473}"/>
          </ac:picMkLst>
        </pc:picChg>
        <pc:picChg chg="add mod">
          <ac:chgData name="Connor Chadwick" userId="d37c1725125dcbfb" providerId="Windows Live" clId="Web-{B15FDED9-187D-4F00-87EC-9B0E61872CC6}" dt="2022-10-10T03:21:10.052" v="1827" actId="1076"/>
          <ac:picMkLst>
            <pc:docMk/>
            <pc:sldMk cId="1067075401" sldId="301"/>
            <ac:picMk id="6" creationId="{CA122F98-F307-42F4-40F7-42D67638892C}"/>
          </ac:picMkLst>
        </pc:picChg>
        <pc:picChg chg="add del mod">
          <ac:chgData name="Connor Chadwick" userId="d37c1725125dcbfb" providerId="Windows Live" clId="Web-{B15FDED9-187D-4F00-87EC-9B0E61872CC6}" dt="2022-10-10T03:20:55.551" v="1823"/>
          <ac:picMkLst>
            <pc:docMk/>
            <pc:sldMk cId="1067075401" sldId="301"/>
            <ac:picMk id="9" creationId="{D9F83E3C-703B-5B08-476B-2C6F8ADFF652}"/>
          </ac:picMkLst>
        </pc:picChg>
      </pc:sldChg>
    </pc:docChg>
  </pc:docChgLst>
</pc:chgInfo>
</file>

<file path=ppt/media/image1.tiff>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eg>
</file>

<file path=ppt/media/image24.jpeg>
</file>

<file path=ppt/media/image25.jpeg>
</file>

<file path=ppt/media/image26.jpeg>
</file>

<file path=ppt/media/image27.jpeg>
</file>

<file path=ppt/media/image28.jpe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jpeg>
</file>

<file path=ppt/media/image44.jpeg>
</file>

<file path=ppt/media/image45.png>
</file>

<file path=ppt/media/image46.png>
</file>

<file path=ppt/media/image47.png>
</file>

<file path=ppt/media/image48.png>
</file>

<file path=ppt/media/image49.jpeg>
</file>

<file path=ppt/media/image50.jpeg>
</file>

<file path=ppt/media/image51.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F2AE9AF-5B02-A343-87BA-BF97CE0E58AE}" type="datetimeFigureOut">
              <a:rPr lang="en-US" smtClean="0"/>
              <a:t>10/11/2022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C696C59-4C62-F748-9189-0658811B1DC6}" type="slidenum">
              <a:rPr lang="en-US" smtClean="0"/>
              <a:t>‹#›</a:t>
            </a:fld>
            <a:endParaRPr lang="en-US"/>
          </a:p>
        </p:txBody>
      </p:sp>
    </p:spTree>
    <p:extLst>
      <p:ext uri="{BB962C8B-B14F-4D97-AF65-F5344CB8AC3E}">
        <p14:creationId xmlns:p14="http://schemas.microsoft.com/office/powerpoint/2010/main" val="197501746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C696C59-4C62-F748-9189-0658811B1DC6}" type="slidenum">
              <a:rPr lang="en-US" smtClean="0"/>
              <a:t>1</a:t>
            </a:fld>
            <a:endParaRPr lang="en-US"/>
          </a:p>
        </p:txBody>
      </p:sp>
    </p:spTree>
    <p:extLst>
      <p:ext uri="{BB962C8B-B14F-4D97-AF65-F5344CB8AC3E}">
        <p14:creationId xmlns:p14="http://schemas.microsoft.com/office/powerpoint/2010/main" val="680122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C696C59-4C62-F748-9189-0658811B1DC6}" type="slidenum">
              <a:rPr lang="en-US" smtClean="0"/>
              <a:t>45</a:t>
            </a:fld>
            <a:endParaRPr lang="en-US"/>
          </a:p>
        </p:txBody>
      </p:sp>
    </p:spTree>
    <p:extLst>
      <p:ext uri="{BB962C8B-B14F-4D97-AF65-F5344CB8AC3E}">
        <p14:creationId xmlns:p14="http://schemas.microsoft.com/office/powerpoint/2010/main" val="1265790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C696C59-4C62-F748-9189-0658811B1DC6}" type="slidenum">
              <a:rPr lang="en-US" smtClean="0"/>
              <a:t>46</a:t>
            </a:fld>
            <a:endParaRPr lang="en-US"/>
          </a:p>
        </p:txBody>
      </p:sp>
    </p:spTree>
    <p:extLst>
      <p:ext uri="{BB962C8B-B14F-4D97-AF65-F5344CB8AC3E}">
        <p14:creationId xmlns:p14="http://schemas.microsoft.com/office/powerpoint/2010/main" val="2539812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C696C59-4C62-F748-9189-0658811B1DC6}" type="slidenum">
              <a:rPr lang="en-US" smtClean="0"/>
              <a:t>47</a:t>
            </a:fld>
            <a:endParaRPr lang="en-US"/>
          </a:p>
        </p:txBody>
      </p:sp>
    </p:spTree>
    <p:extLst>
      <p:ext uri="{BB962C8B-B14F-4D97-AF65-F5344CB8AC3E}">
        <p14:creationId xmlns:p14="http://schemas.microsoft.com/office/powerpoint/2010/main" val="21516766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a:xfrm>
            <a:off x="204260" y="5974797"/>
            <a:ext cx="2053467" cy="8702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 name="Group 1"/>
          <p:cNvGrpSpPr/>
          <p:nvPr userDrawn="1"/>
        </p:nvGrpSpPr>
        <p:grpSpPr>
          <a:xfrm>
            <a:off x="-1" y="4390739"/>
            <a:ext cx="6039854" cy="1864377"/>
            <a:chOff x="-1" y="4390739"/>
            <a:chExt cx="5853723" cy="1864377"/>
          </a:xfrm>
        </p:grpSpPr>
        <p:sp>
          <p:nvSpPr>
            <p:cNvPr id="33" name="Rectangle 32"/>
            <p:cNvSpPr/>
            <p:nvPr/>
          </p:nvSpPr>
          <p:spPr>
            <a:xfrm>
              <a:off x="-1" y="4390741"/>
              <a:ext cx="5853723" cy="1864375"/>
            </a:xfrm>
            <a:prstGeom prst="rect">
              <a:avLst/>
            </a:prstGeom>
            <a:solidFill>
              <a:srgbClr val="A3792C"/>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4" name="Picture 33" descr="Lines_7404.pdf"/>
            <p:cNvPicPr>
              <a:picLocks noChangeAspect="1"/>
            </p:cNvPicPr>
            <p:nvPr/>
          </p:nvPicPr>
          <p:blipFill rotWithShape="1">
            <a:blip r:embed="rId2" cstate="print">
              <a:extLst>
                <a:ext uri="{28A0092B-C50C-407E-A947-70E740481C1C}">
                  <a14:useLocalDpi xmlns:a14="http://schemas.microsoft.com/office/drawing/2010/main" val="0"/>
                </a:ext>
              </a:extLst>
            </a:blip>
            <a:srcRect t="64595" r="2920"/>
            <a:stretch/>
          </p:blipFill>
          <p:spPr>
            <a:xfrm>
              <a:off x="865" y="4390739"/>
              <a:ext cx="5852857" cy="1861539"/>
            </a:xfrm>
            <a:prstGeom prst="rect">
              <a:avLst/>
            </a:prstGeom>
            <a:solidFill>
              <a:srgbClr val="A3792C"/>
            </a:solidFill>
            <a:ln>
              <a:solidFill>
                <a:schemeClr val="accent1"/>
              </a:solidFill>
            </a:ln>
          </p:spPr>
        </p:pic>
      </p:grpSp>
      <p:sp>
        <p:nvSpPr>
          <p:cNvPr id="14" name="Rectangle 13"/>
          <p:cNvSpPr/>
          <p:nvPr userDrawn="1"/>
        </p:nvSpPr>
        <p:spPr>
          <a:xfrm>
            <a:off x="0" y="0"/>
            <a:ext cx="9144000" cy="100350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14"/>
          <p:cNvSpPr>
            <a:spLocks noGrp="1"/>
          </p:cNvSpPr>
          <p:nvPr userDrawn="1">
            <p:ph type="title" hasCustomPrompt="1"/>
          </p:nvPr>
        </p:nvSpPr>
        <p:spPr>
          <a:xfrm>
            <a:off x="335475" y="4585792"/>
            <a:ext cx="4744901" cy="1655878"/>
          </a:xfrm>
        </p:spPr>
        <p:txBody>
          <a:bodyPr anchor="t">
            <a:noAutofit/>
          </a:bodyPr>
          <a:lstStyle>
            <a:lvl1pPr>
              <a:lnSpc>
                <a:spcPts val="6400"/>
              </a:lnSpc>
              <a:defRPr sz="7000" cap="all">
                <a:solidFill>
                  <a:srgbClr val="D19B23"/>
                </a:solidFill>
              </a:defRPr>
            </a:lvl1pPr>
          </a:lstStyle>
          <a:p>
            <a:r>
              <a:rPr lang="en-US"/>
              <a:t>Document Title</a:t>
            </a:r>
          </a:p>
        </p:txBody>
      </p:sp>
      <p:sp>
        <p:nvSpPr>
          <p:cNvPr id="20" name="Text Placeholder 19"/>
          <p:cNvSpPr>
            <a:spLocks noGrp="1"/>
          </p:cNvSpPr>
          <p:nvPr userDrawn="1">
            <p:ph type="body" sz="quarter" idx="14"/>
          </p:nvPr>
        </p:nvSpPr>
        <p:spPr>
          <a:xfrm>
            <a:off x="5747499" y="5623128"/>
            <a:ext cx="3112338" cy="311740"/>
          </a:xfrm>
        </p:spPr>
        <p:txBody>
          <a:bodyPr>
            <a:normAutofit/>
          </a:bodyPr>
          <a:lstStyle>
            <a:lvl1pPr>
              <a:defRPr sz="1400" b="1">
                <a:solidFill>
                  <a:srgbClr val="A3792C"/>
                </a:solidFill>
              </a:defRPr>
            </a:lvl1pPr>
          </a:lstStyle>
          <a:p>
            <a:pPr lvl="0"/>
            <a:r>
              <a:rPr lang="en-US"/>
              <a:t>Click to edit Master text styles</a:t>
            </a:r>
          </a:p>
        </p:txBody>
      </p:sp>
      <p:sp>
        <p:nvSpPr>
          <p:cNvPr id="22" name="Text Placeholder 21"/>
          <p:cNvSpPr>
            <a:spLocks noGrp="1"/>
          </p:cNvSpPr>
          <p:nvPr userDrawn="1">
            <p:ph type="body" sz="quarter" idx="15"/>
          </p:nvPr>
        </p:nvSpPr>
        <p:spPr>
          <a:xfrm>
            <a:off x="5747500" y="5918450"/>
            <a:ext cx="3112338" cy="333828"/>
          </a:xfrm>
        </p:spPr>
        <p:txBody>
          <a:bodyPr anchor="t">
            <a:noAutofit/>
          </a:bodyPr>
          <a:lstStyle>
            <a:lvl1pPr>
              <a:lnSpc>
                <a:spcPct val="90000"/>
              </a:lnSpc>
              <a:defRPr sz="1400">
                <a:solidFill>
                  <a:srgbClr val="A3792C"/>
                </a:solidFill>
              </a:defRPr>
            </a:lvl1pPr>
          </a:lstStyle>
          <a:p>
            <a:pPr lvl="0"/>
            <a:r>
              <a:rPr lang="en-US"/>
              <a:t>Click to edit Master text styles</a:t>
            </a:r>
          </a:p>
        </p:txBody>
      </p:sp>
      <p:sp>
        <p:nvSpPr>
          <p:cNvPr id="30" name="Date Placeholder 6"/>
          <p:cNvSpPr>
            <a:spLocks noGrp="1"/>
          </p:cNvSpPr>
          <p:nvPr userDrawn="1">
            <p:ph type="dt" sz="half" idx="10"/>
          </p:nvPr>
        </p:nvSpPr>
        <p:spPr>
          <a:xfrm>
            <a:off x="5747498" y="6277181"/>
            <a:ext cx="3112591" cy="365125"/>
          </a:xfrm>
          <a:prstGeom prst="rect">
            <a:avLst/>
          </a:prstGeom>
        </p:spPr>
        <p:txBody>
          <a:bodyPr/>
          <a:lstStyle>
            <a:lvl1pPr algn="l">
              <a:defRPr sz="1800"/>
            </a:lvl1pPr>
          </a:lstStyle>
          <a:p>
            <a:r>
              <a:rPr lang="en-US" b="1">
                <a:solidFill>
                  <a:srgbClr val="856024"/>
                </a:solidFill>
                <a:latin typeface="Arial"/>
                <a:cs typeface="Arial"/>
              </a:rPr>
              <a:t>Month day, year</a:t>
            </a:r>
          </a:p>
        </p:txBody>
      </p:sp>
      <p:sp>
        <p:nvSpPr>
          <p:cNvPr id="31" name="Text Placeholder 3"/>
          <p:cNvSpPr>
            <a:spLocks noGrp="1"/>
          </p:cNvSpPr>
          <p:nvPr userDrawn="1">
            <p:ph type="body" sz="quarter" idx="16" hasCustomPrompt="1"/>
          </p:nvPr>
        </p:nvSpPr>
        <p:spPr>
          <a:xfrm>
            <a:off x="5745085" y="4457139"/>
            <a:ext cx="3115004" cy="1165989"/>
          </a:xfrm>
        </p:spPr>
        <p:txBody>
          <a:bodyPr>
            <a:noAutofit/>
          </a:bodyPr>
          <a:lstStyle>
            <a:lvl1pPr>
              <a:lnSpc>
                <a:spcPct val="100000"/>
              </a:lnSpc>
              <a:spcBef>
                <a:spcPts val="0"/>
              </a:spcBef>
              <a:defRPr sz="3200" cap="all">
                <a:solidFill>
                  <a:schemeClr val="tx1">
                    <a:lumMod val="65000"/>
                    <a:lumOff val="35000"/>
                  </a:schemeClr>
                </a:solidFill>
                <a:latin typeface="Impact"/>
              </a:defRPr>
            </a:lvl1pPr>
            <a:lvl2pPr marL="0" indent="0">
              <a:lnSpc>
                <a:spcPts val="8900"/>
              </a:lnSpc>
              <a:spcBef>
                <a:spcPts val="0"/>
              </a:spcBef>
              <a:buFontTx/>
              <a:buNone/>
              <a:defRPr sz="9800" cap="all" baseline="0">
                <a:solidFill>
                  <a:srgbClr val="A3792C"/>
                </a:solidFill>
                <a:latin typeface="Impact"/>
              </a:defRPr>
            </a:lvl2pPr>
            <a:lvl3pPr marL="0" indent="0">
              <a:lnSpc>
                <a:spcPts val="4000"/>
              </a:lnSpc>
              <a:spcBef>
                <a:spcPts val="0"/>
              </a:spcBef>
              <a:buFontTx/>
              <a:buNone/>
              <a:defRPr sz="4000" cap="all" baseline="0">
                <a:solidFill>
                  <a:schemeClr val="bg1">
                    <a:lumMod val="65000"/>
                  </a:schemeClr>
                </a:solidFill>
                <a:latin typeface="Impact"/>
              </a:defRPr>
            </a:lvl3pPr>
          </a:lstStyle>
          <a:p>
            <a:pPr lvl="0"/>
            <a:r>
              <a:rPr lang="en-US"/>
              <a:t>Second Line</a:t>
            </a:r>
            <a:br>
              <a:rPr lang="en-US"/>
            </a:br>
            <a:r>
              <a:rPr lang="en-US"/>
              <a:t>Third Line</a:t>
            </a:r>
          </a:p>
        </p:txBody>
      </p:sp>
      <p:sp>
        <p:nvSpPr>
          <p:cNvPr id="10" name="Picture Placeholder 9"/>
          <p:cNvSpPr>
            <a:spLocks noGrp="1"/>
          </p:cNvSpPr>
          <p:nvPr userDrawn="1">
            <p:ph type="pic" sz="quarter" idx="17"/>
          </p:nvPr>
        </p:nvSpPr>
        <p:spPr>
          <a:xfrm>
            <a:off x="0" y="0"/>
            <a:ext cx="9144000" cy="4391025"/>
          </a:xfrm>
        </p:spPr>
        <p:txBody>
          <a:bodyPr/>
          <a:lstStyle/>
          <a:p>
            <a:endParaRPr lang="en-US"/>
          </a:p>
        </p:txBody>
      </p:sp>
    </p:spTree>
    <p:extLst>
      <p:ext uri="{BB962C8B-B14F-4D97-AF65-F5344CB8AC3E}">
        <p14:creationId xmlns:p14="http://schemas.microsoft.com/office/powerpoint/2010/main" val="1960982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1" name="Rectangle 10"/>
          <p:cNvSpPr/>
          <p:nvPr userDrawn="1"/>
        </p:nvSpPr>
        <p:spPr>
          <a:xfrm>
            <a:off x="0" y="-1"/>
            <a:ext cx="9144000" cy="95451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userDrawn="1"/>
        </p:nvSpPr>
        <p:spPr>
          <a:xfrm>
            <a:off x="204260" y="5974797"/>
            <a:ext cx="2053467" cy="8702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p:cNvGrpSpPr/>
          <p:nvPr userDrawn="1"/>
        </p:nvGrpSpPr>
        <p:grpSpPr>
          <a:xfrm>
            <a:off x="-13512" y="4147563"/>
            <a:ext cx="6975508" cy="2304038"/>
            <a:chOff x="-13512" y="4147563"/>
            <a:chExt cx="6975508" cy="2304038"/>
          </a:xfrm>
        </p:grpSpPr>
        <p:sp>
          <p:nvSpPr>
            <p:cNvPr id="20" name="Rectangle 19"/>
            <p:cNvSpPr/>
            <p:nvPr/>
          </p:nvSpPr>
          <p:spPr>
            <a:xfrm>
              <a:off x="-13511" y="4147563"/>
              <a:ext cx="6975507" cy="2304038"/>
            </a:xfrm>
            <a:prstGeom prst="rect">
              <a:avLst/>
            </a:prstGeom>
            <a:solidFill>
              <a:srgbClr val="D19B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1" name="Picture 20" descr="Lines_30blk.pdf"/>
            <p:cNvPicPr>
              <a:picLocks noChangeAspect="1"/>
            </p:cNvPicPr>
            <p:nvPr/>
          </p:nvPicPr>
          <p:blipFill rotWithShape="1">
            <a:blip r:embed="rId2" cstate="print">
              <a:extLst>
                <a:ext uri="{28A0092B-C50C-407E-A947-70E740481C1C}">
                  <a14:useLocalDpi xmlns:a14="http://schemas.microsoft.com/office/drawing/2010/main" val="0"/>
                </a:ext>
              </a:extLst>
            </a:blip>
            <a:srcRect l="1525" t="22542" r="22190"/>
            <a:stretch/>
          </p:blipFill>
          <p:spPr>
            <a:xfrm>
              <a:off x="-13512" y="4147563"/>
              <a:ext cx="6975507" cy="2304038"/>
            </a:xfrm>
            <a:prstGeom prst="rect">
              <a:avLst/>
            </a:prstGeom>
          </p:spPr>
        </p:pic>
      </p:grpSp>
      <p:cxnSp>
        <p:nvCxnSpPr>
          <p:cNvPr id="22" name="Straight Connector 21"/>
          <p:cNvCxnSpPr/>
          <p:nvPr userDrawn="1"/>
        </p:nvCxnSpPr>
        <p:spPr>
          <a:xfrm>
            <a:off x="948976" y="5832568"/>
            <a:ext cx="5958973" cy="0"/>
          </a:xfrm>
          <a:prstGeom prst="line">
            <a:avLst/>
          </a:prstGeom>
          <a:ln>
            <a:solidFill>
              <a:srgbClr val="FFFFFF"/>
            </a:solidFill>
            <a:prstDash val="dash"/>
          </a:ln>
        </p:spPr>
        <p:style>
          <a:lnRef idx="1">
            <a:schemeClr val="dk1"/>
          </a:lnRef>
          <a:fillRef idx="0">
            <a:schemeClr val="dk1"/>
          </a:fillRef>
          <a:effectRef idx="0">
            <a:schemeClr val="dk1"/>
          </a:effectRef>
          <a:fontRef idx="minor">
            <a:schemeClr val="tx1"/>
          </a:fontRef>
        </p:style>
      </p:cxnSp>
      <p:cxnSp>
        <p:nvCxnSpPr>
          <p:cNvPr id="25" name="Straight Connector 24"/>
          <p:cNvCxnSpPr/>
          <p:nvPr userDrawn="1"/>
        </p:nvCxnSpPr>
        <p:spPr>
          <a:xfrm>
            <a:off x="948976" y="6340619"/>
            <a:ext cx="5958973" cy="0"/>
          </a:xfrm>
          <a:prstGeom prst="line">
            <a:avLst/>
          </a:prstGeom>
          <a:ln>
            <a:solidFill>
              <a:srgbClr val="FFFFFF"/>
            </a:solidFill>
            <a:prstDash val="dash"/>
          </a:ln>
        </p:spPr>
        <p:style>
          <a:lnRef idx="1">
            <a:schemeClr val="dk1"/>
          </a:lnRef>
          <a:fillRef idx="0">
            <a:schemeClr val="dk1"/>
          </a:fillRef>
          <a:effectRef idx="0">
            <a:schemeClr val="dk1"/>
          </a:effectRef>
          <a:fontRef idx="minor">
            <a:schemeClr val="tx1"/>
          </a:fontRef>
        </p:style>
      </p:cxnSp>
      <p:sp>
        <p:nvSpPr>
          <p:cNvPr id="26" name="Title 1"/>
          <p:cNvSpPr txBox="1">
            <a:spLocks/>
          </p:cNvSpPr>
          <p:nvPr userDrawn="1"/>
        </p:nvSpPr>
        <p:spPr>
          <a:xfrm>
            <a:off x="796576" y="4303767"/>
            <a:ext cx="6111373"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a:solidFill>
                <a:schemeClr val="bg1"/>
              </a:solidFill>
              <a:latin typeface="Impact"/>
              <a:cs typeface="Impact"/>
            </a:endParaRPr>
          </a:p>
        </p:txBody>
      </p:sp>
      <p:sp>
        <p:nvSpPr>
          <p:cNvPr id="4" name="Title 3"/>
          <p:cNvSpPr>
            <a:spLocks noGrp="1"/>
          </p:cNvSpPr>
          <p:nvPr>
            <p:ph type="title" hasCustomPrompt="1"/>
          </p:nvPr>
        </p:nvSpPr>
        <p:spPr>
          <a:xfrm>
            <a:off x="794282" y="4240779"/>
            <a:ext cx="6113667" cy="1591789"/>
          </a:xfrm>
        </p:spPr>
        <p:txBody>
          <a:bodyPr/>
          <a:lstStyle>
            <a:lvl1pPr>
              <a:lnSpc>
                <a:spcPct val="80000"/>
              </a:lnSpc>
              <a:defRPr sz="6500">
                <a:solidFill>
                  <a:srgbClr val="756C66"/>
                </a:solidFill>
              </a:defRPr>
            </a:lvl1pPr>
          </a:lstStyle>
          <a:p>
            <a:r>
              <a:rPr lang="en-US"/>
              <a:t>Section</a:t>
            </a:r>
            <a:br>
              <a:rPr lang="en-US"/>
            </a:br>
            <a:r>
              <a:rPr lang="en-US"/>
              <a:t>Title</a:t>
            </a:r>
          </a:p>
        </p:txBody>
      </p:sp>
      <p:sp>
        <p:nvSpPr>
          <p:cNvPr id="23" name="Content Placeholder 22"/>
          <p:cNvSpPr>
            <a:spLocks noGrp="1"/>
          </p:cNvSpPr>
          <p:nvPr>
            <p:ph sz="quarter" idx="14" hasCustomPrompt="1"/>
          </p:nvPr>
        </p:nvSpPr>
        <p:spPr>
          <a:xfrm>
            <a:off x="794282" y="5799368"/>
            <a:ext cx="6113667" cy="556817"/>
          </a:xfrm>
        </p:spPr>
        <p:txBody>
          <a:bodyPr anchor="t">
            <a:noAutofit/>
          </a:bodyPr>
          <a:lstStyle>
            <a:lvl1pPr algn="l">
              <a:defRPr sz="3200" cap="all">
                <a:solidFill>
                  <a:schemeClr val="bg1"/>
                </a:solidFill>
                <a:latin typeface="Impact"/>
                <a:cs typeface="Impact"/>
              </a:defRPr>
            </a:lvl1pPr>
            <a:lvl2pPr algn="l">
              <a:defRPr>
                <a:latin typeface="Impact"/>
                <a:cs typeface="Impact"/>
              </a:defRPr>
            </a:lvl2pPr>
            <a:lvl3pPr algn="l">
              <a:defRPr>
                <a:latin typeface="Impact"/>
                <a:cs typeface="Impact"/>
              </a:defRPr>
            </a:lvl3pPr>
            <a:lvl4pPr algn="l">
              <a:defRPr>
                <a:latin typeface="Impact"/>
                <a:cs typeface="Impact"/>
              </a:defRPr>
            </a:lvl4pPr>
            <a:lvl5pPr algn="l">
              <a:defRPr>
                <a:latin typeface="Impact"/>
                <a:cs typeface="Impact"/>
              </a:defRPr>
            </a:lvl5pPr>
          </a:lstStyle>
          <a:p>
            <a:pPr lvl="0"/>
            <a:r>
              <a:rPr lang="en-US"/>
              <a:t>Second Line</a:t>
            </a:r>
          </a:p>
        </p:txBody>
      </p:sp>
      <p:pic>
        <p:nvPicPr>
          <p:cNvPr id="29" name="Picture 28" descr="PU_sigtab.eps"/>
          <p:cNvPicPr>
            <a:picLocks noChangeAspect="1"/>
          </p:cNvPicPr>
          <p:nvPr userDrawn="1"/>
        </p:nvPicPr>
        <p:blipFill rotWithShape="1">
          <a:blip r:embed="rId3" cstate="print">
            <a:extLst>
              <a:ext uri="{28A0092B-C50C-407E-A947-70E740481C1C}">
                <a14:useLocalDpi xmlns:a14="http://schemas.microsoft.com/office/drawing/2010/main" val="0"/>
              </a:ext>
            </a:extLst>
          </a:blip>
          <a:srcRect t="-166" b="12554"/>
          <a:stretch/>
        </p:blipFill>
        <p:spPr>
          <a:xfrm>
            <a:off x="7057556" y="-8411"/>
            <a:ext cx="1942418" cy="1021073"/>
          </a:xfrm>
          <a:prstGeom prst="rect">
            <a:avLst/>
          </a:prstGeom>
        </p:spPr>
      </p:pic>
      <p:sp>
        <p:nvSpPr>
          <p:cNvPr id="3" name="Picture Placeholder 2"/>
          <p:cNvSpPr>
            <a:spLocks noGrp="1"/>
          </p:cNvSpPr>
          <p:nvPr>
            <p:ph type="pic" sz="quarter" idx="15"/>
          </p:nvPr>
        </p:nvSpPr>
        <p:spPr>
          <a:xfrm>
            <a:off x="-13512" y="-8411"/>
            <a:ext cx="6976288" cy="4156549"/>
          </a:xfrm>
        </p:spPr>
        <p:txBody>
          <a:bodyPr/>
          <a:lstStyle/>
          <a:p>
            <a:endParaRPr lang="en-US"/>
          </a:p>
        </p:txBody>
      </p:sp>
    </p:spTree>
    <p:extLst>
      <p:ext uri="{BB962C8B-B14F-4D97-AF65-F5344CB8AC3E}">
        <p14:creationId xmlns:p14="http://schemas.microsoft.com/office/powerpoint/2010/main" val="165069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AB80C8F5-D920-BB4B-933F-7F3EB43C8215}" type="slidenum">
              <a:rPr lang="en-US" smtClean="0"/>
              <a:pPr/>
              <a:t>‹#›</a:t>
            </a:fld>
            <a:endParaRPr lang="en-US"/>
          </a:p>
        </p:txBody>
      </p:sp>
      <p:sp>
        <p:nvSpPr>
          <p:cNvPr id="5" name="Text Placeholder 2"/>
          <p:cNvSpPr>
            <a:spLocks noGrp="1"/>
          </p:cNvSpPr>
          <p:nvPr>
            <p:ph type="body" idx="11" hasCustomPrompt="1"/>
          </p:nvPr>
        </p:nvSpPr>
        <p:spPr>
          <a:xfrm>
            <a:off x="457200" y="941895"/>
            <a:ext cx="8229600" cy="442912"/>
          </a:xfrm>
        </p:spPr>
        <p:txBody>
          <a:bodyPr anchor="t">
            <a:noAutofit/>
          </a:bodyPr>
          <a:lstStyle>
            <a:lvl1pPr marL="0" indent="0">
              <a:buNone/>
              <a:defRPr sz="1800" b="1" cap="all">
                <a:solidFill>
                  <a:srgbClr val="E3AE24"/>
                </a:solidFill>
                <a:latin typeface="Impact"/>
                <a:cs typeface="Impac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Subtitle</a:t>
            </a:r>
          </a:p>
        </p:txBody>
      </p:sp>
      <p:sp>
        <p:nvSpPr>
          <p:cNvPr id="7" name="Text Placeholder 6"/>
          <p:cNvSpPr>
            <a:spLocks noGrp="1"/>
          </p:cNvSpPr>
          <p:nvPr>
            <p:ph type="body" idx="12"/>
          </p:nvPr>
        </p:nvSpPr>
        <p:spPr>
          <a:xfrm>
            <a:off x="457200" y="1608139"/>
            <a:ext cx="8235949" cy="43264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9" name="Straight Connector 8"/>
          <p:cNvCxnSpPr/>
          <p:nvPr userDrawn="1"/>
        </p:nvCxnSpPr>
        <p:spPr>
          <a:xfrm flipV="1">
            <a:off x="13137" y="1271265"/>
            <a:ext cx="9130863" cy="17985"/>
          </a:xfrm>
          <a:prstGeom prst="line">
            <a:avLst/>
          </a:prstGeom>
          <a:ln>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10024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Only No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AB80C8F5-D920-BB4B-933F-7F3EB43C8215}" type="slidenum">
              <a:rPr lang="en-US" smtClean="0"/>
              <a:pPr/>
              <a:t>‹#›</a:t>
            </a:fld>
            <a:endParaRPr lang="en-US"/>
          </a:p>
        </p:txBody>
      </p:sp>
      <p:sp>
        <p:nvSpPr>
          <p:cNvPr id="7" name="Text Placeholder 6"/>
          <p:cNvSpPr>
            <a:spLocks noGrp="1"/>
          </p:cNvSpPr>
          <p:nvPr>
            <p:ph type="body" idx="12"/>
          </p:nvPr>
        </p:nvSpPr>
        <p:spPr>
          <a:xfrm>
            <a:off x="457200" y="1195137"/>
            <a:ext cx="8235949" cy="47394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8708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nd Pictur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3948530" cy="4342708"/>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fld id="{AB80C8F5-D920-BB4B-933F-7F3EB43C8215}" type="slidenum">
              <a:rPr lang="en-US" smtClean="0"/>
              <a:t>‹#›</a:t>
            </a:fld>
            <a:endParaRPr lang="en-US"/>
          </a:p>
        </p:txBody>
      </p:sp>
      <p:sp>
        <p:nvSpPr>
          <p:cNvPr id="6" name="Picture Placeholder 5"/>
          <p:cNvSpPr>
            <a:spLocks noGrp="1"/>
          </p:cNvSpPr>
          <p:nvPr>
            <p:ph type="pic" sz="quarter" idx="14"/>
          </p:nvPr>
        </p:nvSpPr>
        <p:spPr>
          <a:xfrm>
            <a:off x="4671604" y="1600373"/>
            <a:ext cx="4015195" cy="4342542"/>
          </a:xfrm>
        </p:spPr>
        <p:txBody>
          <a:bodyPr/>
          <a:lstStyle/>
          <a:p>
            <a:endParaRPr lang="en-US"/>
          </a:p>
        </p:txBody>
      </p:sp>
      <p:sp>
        <p:nvSpPr>
          <p:cNvPr id="11" name="Text Placeholder 2"/>
          <p:cNvSpPr>
            <a:spLocks noGrp="1"/>
          </p:cNvSpPr>
          <p:nvPr>
            <p:ph type="body" idx="11" hasCustomPrompt="1"/>
          </p:nvPr>
        </p:nvSpPr>
        <p:spPr>
          <a:xfrm>
            <a:off x="457200" y="941895"/>
            <a:ext cx="8229600" cy="442912"/>
          </a:xfrm>
        </p:spPr>
        <p:txBody>
          <a:bodyPr anchor="t">
            <a:noAutofit/>
          </a:bodyPr>
          <a:lstStyle>
            <a:lvl1pPr marL="0" indent="0">
              <a:buNone/>
              <a:defRPr sz="1800" b="1" cap="all">
                <a:solidFill>
                  <a:srgbClr val="E3AE24"/>
                </a:solidFill>
                <a:latin typeface="Impact"/>
                <a:cs typeface="Impac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2" name="Straight Connector 11"/>
          <p:cNvCxnSpPr/>
          <p:nvPr userDrawn="1"/>
        </p:nvCxnSpPr>
        <p:spPr>
          <a:xfrm flipV="1">
            <a:off x="13137" y="1271265"/>
            <a:ext cx="9130863" cy="17985"/>
          </a:xfrm>
          <a:prstGeom prst="line">
            <a:avLst/>
          </a:prstGeom>
          <a:ln>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877933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3948530" cy="4334408"/>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334408"/>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fld id="{AB80C8F5-D920-BB4B-933F-7F3EB43C8215}" type="slidenum">
              <a:rPr lang="en-US" smtClean="0"/>
              <a:t>‹#›</a:t>
            </a:fld>
            <a:endParaRPr lang="en-US"/>
          </a:p>
        </p:txBody>
      </p:sp>
      <p:sp>
        <p:nvSpPr>
          <p:cNvPr id="11" name="Text Placeholder 2"/>
          <p:cNvSpPr>
            <a:spLocks noGrp="1"/>
          </p:cNvSpPr>
          <p:nvPr>
            <p:ph type="body" idx="11" hasCustomPrompt="1"/>
          </p:nvPr>
        </p:nvSpPr>
        <p:spPr>
          <a:xfrm>
            <a:off x="457200" y="941895"/>
            <a:ext cx="8229600" cy="442912"/>
          </a:xfrm>
        </p:spPr>
        <p:txBody>
          <a:bodyPr anchor="t">
            <a:noAutofit/>
          </a:bodyPr>
          <a:lstStyle>
            <a:lvl1pPr marL="0" indent="0">
              <a:buNone/>
              <a:defRPr sz="1800" b="1" cap="all">
                <a:solidFill>
                  <a:srgbClr val="E3AE24"/>
                </a:solidFill>
                <a:latin typeface="Impact"/>
                <a:cs typeface="Impac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2" name="Straight Connector 11"/>
          <p:cNvCxnSpPr/>
          <p:nvPr userDrawn="1"/>
        </p:nvCxnSpPr>
        <p:spPr>
          <a:xfrm flipV="1">
            <a:off x="13137" y="1271265"/>
            <a:ext cx="9130863" cy="17985"/>
          </a:xfrm>
          <a:prstGeom prst="line">
            <a:avLst/>
          </a:prstGeom>
          <a:ln>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83535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3948888"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3948888" cy="3768033"/>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768033"/>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Slide Number Placeholder 14"/>
          <p:cNvSpPr>
            <a:spLocks noGrp="1"/>
          </p:cNvSpPr>
          <p:nvPr>
            <p:ph type="sldNum" sz="quarter" idx="12"/>
          </p:nvPr>
        </p:nvSpPr>
        <p:spPr/>
        <p:txBody>
          <a:bodyPr/>
          <a:lstStyle>
            <a:lvl1pPr>
              <a:defRPr>
                <a:latin typeface="Arial"/>
                <a:cs typeface="Arial"/>
              </a:defRPr>
            </a:lvl1pPr>
          </a:lstStyle>
          <a:p>
            <a:fld id="{AB80C8F5-D920-BB4B-933F-7F3EB43C8215}" type="slidenum">
              <a:rPr lang="en-US" smtClean="0"/>
              <a:pPr/>
              <a:t>‹#›</a:t>
            </a:fld>
            <a:endParaRPr lang="en-US"/>
          </a:p>
        </p:txBody>
      </p:sp>
      <p:sp>
        <p:nvSpPr>
          <p:cNvPr id="13" name="Text Placeholder 2"/>
          <p:cNvSpPr>
            <a:spLocks noGrp="1"/>
          </p:cNvSpPr>
          <p:nvPr>
            <p:ph type="body" idx="11" hasCustomPrompt="1"/>
          </p:nvPr>
        </p:nvSpPr>
        <p:spPr>
          <a:xfrm>
            <a:off x="457200" y="941895"/>
            <a:ext cx="8229600" cy="442912"/>
          </a:xfrm>
        </p:spPr>
        <p:txBody>
          <a:bodyPr anchor="t">
            <a:noAutofit/>
          </a:bodyPr>
          <a:lstStyle>
            <a:lvl1pPr marL="0" indent="0">
              <a:buNone/>
              <a:defRPr sz="1800" b="1" cap="all">
                <a:solidFill>
                  <a:srgbClr val="E3AE24"/>
                </a:solidFill>
                <a:latin typeface="Impact"/>
                <a:cs typeface="Impac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4" name="Straight Connector 13"/>
          <p:cNvCxnSpPr/>
          <p:nvPr userDrawn="1"/>
        </p:nvCxnSpPr>
        <p:spPr>
          <a:xfrm flipV="1">
            <a:off x="13137" y="1271265"/>
            <a:ext cx="9130863" cy="17985"/>
          </a:xfrm>
          <a:prstGeom prst="line">
            <a:avLst/>
          </a:prstGeom>
          <a:ln>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23700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Slide Number Placeholder 4"/>
          <p:cNvSpPr>
            <a:spLocks noGrp="1"/>
          </p:cNvSpPr>
          <p:nvPr>
            <p:ph type="sldNum" sz="quarter" idx="12"/>
          </p:nvPr>
        </p:nvSpPr>
        <p:spPr/>
        <p:txBody>
          <a:bodyPr/>
          <a:lstStyle/>
          <a:p>
            <a:fld id="{AB80C8F5-D920-BB4B-933F-7F3EB43C8215}" type="slidenum">
              <a:rPr lang="en-US" smtClean="0"/>
              <a:t>‹#›</a:t>
            </a:fld>
            <a:endParaRPr lang="en-US"/>
          </a:p>
        </p:txBody>
      </p:sp>
      <p:sp>
        <p:nvSpPr>
          <p:cNvPr id="8" name="Text Placeholder 2"/>
          <p:cNvSpPr>
            <a:spLocks noGrp="1"/>
          </p:cNvSpPr>
          <p:nvPr>
            <p:ph type="body" idx="11" hasCustomPrompt="1"/>
          </p:nvPr>
        </p:nvSpPr>
        <p:spPr>
          <a:xfrm>
            <a:off x="457200" y="941895"/>
            <a:ext cx="8229600" cy="442912"/>
          </a:xfrm>
        </p:spPr>
        <p:txBody>
          <a:bodyPr anchor="t">
            <a:noAutofit/>
          </a:bodyPr>
          <a:lstStyle>
            <a:lvl1pPr marL="0" indent="0">
              <a:buNone/>
              <a:defRPr sz="1800" b="1" cap="all">
                <a:solidFill>
                  <a:srgbClr val="E3AE24"/>
                </a:solidFill>
                <a:latin typeface="Impact"/>
                <a:cs typeface="Impac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9" name="Straight Connector 8"/>
          <p:cNvCxnSpPr/>
          <p:nvPr userDrawn="1"/>
        </p:nvCxnSpPr>
        <p:spPr>
          <a:xfrm flipV="1">
            <a:off x="13137" y="1271265"/>
            <a:ext cx="9130863" cy="17985"/>
          </a:xfrm>
          <a:prstGeom prst="line">
            <a:avLst/>
          </a:prstGeom>
          <a:ln>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80091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6" name="Rectangle 5"/>
          <p:cNvSpPr/>
          <p:nvPr userDrawn="1"/>
        </p:nvSpPr>
        <p:spPr>
          <a:xfrm>
            <a:off x="0" y="-1"/>
            <a:ext cx="9144000" cy="133169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4847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tif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Picture 13" descr="PU_sig132.tif"/>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457200" y="6075632"/>
            <a:ext cx="1523874" cy="479171"/>
          </a:xfrm>
          <a:prstGeom prst="rect">
            <a:avLst/>
          </a:prstGeom>
        </p:spPr>
      </p:pic>
      <p:grpSp>
        <p:nvGrpSpPr>
          <p:cNvPr id="18" name="Group 17"/>
          <p:cNvGrpSpPr/>
          <p:nvPr userDrawn="1"/>
        </p:nvGrpSpPr>
        <p:grpSpPr>
          <a:xfrm>
            <a:off x="0" y="0"/>
            <a:ext cx="9157137" cy="915109"/>
            <a:chOff x="0" y="0"/>
            <a:chExt cx="9157137" cy="915109"/>
          </a:xfrm>
        </p:grpSpPr>
        <p:sp>
          <p:nvSpPr>
            <p:cNvPr id="19" name="Rectangle 18"/>
            <p:cNvSpPr/>
            <p:nvPr/>
          </p:nvSpPr>
          <p:spPr>
            <a:xfrm>
              <a:off x="0" y="0"/>
              <a:ext cx="9144000" cy="915108"/>
            </a:xfrm>
            <a:prstGeom prst="rect">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0" name="Picture 19" descr="h2_lines_white.pdf"/>
            <p:cNvPicPr>
              <a:picLocks noChangeAspect="1"/>
            </p:cNvPicPr>
            <p:nvPr/>
          </p:nvPicPr>
          <p:blipFill rotWithShape="1">
            <a:blip r:embed="rId12" cstate="print">
              <a:extLst>
                <a:ext uri="{28A0092B-C50C-407E-A947-70E740481C1C}">
                  <a14:useLocalDpi xmlns:a14="http://schemas.microsoft.com/office/drawing/2010/main" val="0"/>
                </a:ext>
              </a:extLst>
            </a:blip>
            <a:srcRect l="22582" t="22582" r="22582" b="48017"/>
            <a:stretch/>
          </p:blipFill>
          <p:spPr>
            <a:xfrm>
              <a:off x="13137" y="1"/>
              <a:ext cx="9144000" cy="915108"/>
            </a:xfrm>
            <a:prstGeom prst="rect">
              <a:avLst/>
            </a:prstGeom>
          </p:spPr>
        </p:pic>
      </p:grpSp>
      <p:sp>
        <p:nvSpPr>
          <p:cNvPr id="2" name="Title Placeholder 1"/>
          <p:cNvSpPr>
            <a:spLocks noGrp="1"/>
          </p:cNvSpPr>
          <p:nvPr>
            <p:ph type="title"/>
          </p:nvPr>
        </p:nvSpPr>
        <p:spPr>
          <a:xfrm>
            <a:off x="457200" y="315431"/>
            <a:ext cx="8235950" cy="748782"/>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457200" y="1721492"/>
            <a:ext cx="8235950" cy="422141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655955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AB80C8F5-D920-BB4B-933F-7F3EB43C8215}" type="slidenum">
              <a:rPr lang="en-US" smtClean="0"/>
              <a:pPr/>
              <a:t>‹#›</a:t>
            </a:fld>
            <a:endParaRPr lang="en-US"/>
          </a:p>
        </p:txBody>
      </p:sp>
      <p:sp>
        <p:nvSpPr>
          <p:cNvPr id="16" name="TextBox 15"/>
          <p:cNvSpPr txBox="1"/>
          <p:nvPr userDrawn="1"/>
        </p:nvSpPr>
        <p:spPr>
          <a:xfrm>
            <a:off x="367130" y="1535528"/>
            <a:ext cx="8326020" cy="369332"/>
          </a:xfrm>
          <a:prstGeom prst="rect">
            <a:avLst/>
          </a:prstGeom>
          <a:noFill/>
        </p:spPr>
        <p:txBody>
          <a:bodyPr wrap="square" rtlCol="0">
            <a:spAutoFit/>
          </a:bodyPr>
          <a:lstStyle/>
          <a:p>
            <a:endParaRPr lang="en-US"/>
          </a:p>
        </p:txBody>
      </p:sp>
    </p:spTree>
    <p:extLst>
      <p:ext uri="{BB962C8B-B14F-4D97-AF65-F5344CB8AC3E}">
        <p14:creationId xmlns:p14="http://schemas.microsoft.com/office/powerpoint/2010/main" val="84285366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6" r:id="rId3"/>
    <p:sldLayoutId id="2147483658" r:id="rId4"/>
    <p:sldLayoutId id="2147483657" r:id="rId5"/>
    <p:sldLayoutId id="2147483652" r:id="rId6"/>
    <p:sldLayoutId id="2147483653" r:id="rId7"/>
    <p:sldLayoutId id="2147483654" r:id="rId8"/>
    <p:sldLayoutId id="2147483655" r:id="rId9"/>
  </p:sldLayoutIdLst>
  <p:txStyles>
    <p:titleStyle>
      <a:lvl1pPr algn="l" defTabSz="457200" rtl="0" eaLnBrk="1" latinLnBrk="0" hangingPunct="1">
        <a:spcBef>
          <a:spcPct val="0"/>
        </a:spcBef>
        <a:buNone/>
        <a:defRPr sz="4400" kern="1200" cap="all">
          <a:solidFill>
            <a:schemeClr val="bg1"/>
          </a:solidFill>
          <a:latin typeface="Impact"/>
          <a:ea typeface="+mj-ea"/>
          <a:cs typeface="Impact"/>
        </a:defRPr>
      </a:lvl1pPr>
    </p:titleStyle>
    <p:bodyStyle>
      <a:lvl1pPr marL="0" indent="0" algn="l" defTabSz="457200" rtl="0" eaLnBrk="1" latinLnBrk="0" hangingPunct="1">
        <a:spcBef>
          <a:spcPct val="20000"/>
        </a:spcBef>
        <a:buFontTx/>
        <a:buNone/>
        <a:defRPr sz="16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1600" kern="1200">
          <a:solidFill>
            <a:schemeClr val="tx1"/>
          </a:solidFill>
          <a:latin typeface="Arial"/>
          <a:ea typeface="+mn-ea"/>
          <a:cs typeface="Arial"/>
        </a:defRPr>
      </a:lvl2pPr>
      <a:lvl3pPr marL="1143000" indent="-228600" algn="l" defTabSz="457200" rtl="0" eaLnBrk="1" latinLnBrk="0" hangingPunct="1">
        <a:spcBef>
          <a:spcPct val="20000"/>
        </a:spcBef>
        <a:buFont typeface="Lucida Grande"/>
        <a:buChar char="–"/>
        <a:defRPr sz="16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6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png"/><Relationship Id="rId1" Type="http://schemas.openxmlformats.org/officeDocument/2006/relationships/slideLayout" Target="../slideLayouts/slideLayout3.xml"/><Relationship Id="rId4" Type="http://schemas.openxmlformats.org/officeDocument/2006/relationships/image" Target="../media/image4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3.jpeg"/><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3.xml"/><Relationship Id="rId4" Type="http://schemas.openxmlformats.org/officeDocument/2006/relationships/image" Target="../media/image43.jpeg"/></Relationships>
</file>

<file path=ppt/slides/_rels/slide42.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05443"/>
            <a:ext cx="6608618" cy="1864086"/>
          </a:xfrm>
        </p:spPr>
        <p:txBody>
          <a:bodyPr/>
          <a:lstStyle/>
          <a:p>
            <a:r>
              <a:rPr lang="en-US" sz="4800"/>
              <a:t>ECE477 Midterm Design Review: Team 3</a:t>
            </a:r>
            <a:br>
              <a:rPr lang="en-US" sz="4800"/>
            </a:br>
            <a:endParaRPr lang="en-US" sz="4800"/>
          </a:p>
        </p:txBody>
      </p:sp>
      <p:pic>
        <p:nvPicPr>
          <p:cNvPr id="9" name="Picture 8" descr="PU_sigtab.eps"/>
          <p:cNvPicPr>
            <a:picLocks noChangeAspect="1"/>
          </p:cNvPicPr>
          <p:nvPr/>
        </p:nvPicPr>
        <p:blipFill rotWithShape="1">
          <a:blip r:embed="rId3" cstate="print">
            <a:extLst>
              <a:ext uri="{28A0092B-C50C-407E-A947-70E740481C1C}">
                <a14:useLocalDpi xmlns:a14="http://schemas.microsoft.com/office/drawing/2010/main" val="0"/>
              </a:ext>
            </a:extLst>
          </a:blip>
          <a:srcRect t="-166" b="12554"/>
          <a:stretch/>
        </p:blipFill>
        <p:spPr>
          <a:xfrm>
            <a:off x="7201582" y="5836927"/>
            <a:ext cx="1942418" cy="1021073"/>
          </a:xfrm>
          <a:prstGeom prst="rect">
            <a:avLst/>
          </a:prstGeom>
        </p:spPr>
      </p:pic>
      <p:sp>
        <p:nvSpPr>
          <p:cNvPr id="4" name="TextBox 3"/>
          <p:cNvSpPr txBox="1"/>
          <p:nvPr/>
        </p:nvSpPr>
        <p:spPr>
          <a:xfrm>
            <a:off x="2162317" y="2018581"/>
            <a:ext cx="5039265" cy="369332"/>
          </a:xfrm>
          <a:prstGeom prst="rect">
            <a:avLst/>
          </a:prstGeom>
          <a:noFill/>
        </p:spPr>
        <p:txBody>
          <a:bodyPr wrap="none" rtlCol="0">
            <a:spAutoFit/>
          </a:bodyPr>
          <a:lstStyle/>
          <a:p>
            <a:r>
              <a:rPr lang="en-US"/>
              <a:t>&lt;Add team picture or relevant project picture here&gt;</a:t>
            </a:r>
          </a:p>
        </p:txBody>
      </p:sp>
      <p:pic>
        <p:nvPicPr>
          <p:cNvPr id="8" name="Picture 9" descr="A group of people posing for a photo&#10;&#10;Description automatically generated">
            <a:extLst>
              <a:ext uri="{FF2B5EF4-FFF2-40B4-BE49-F238E27FC236}">
                <a16:creationId xmlns:a16="http://schemas.microsoft.com/office/drawing/2014/main" id="{742CA94E-0A04-D82A-870A-16607F92968B}"/>
              </a:ext>
            </a:extLst>
          </p:cNvPr>
          <p:cNvPicPr>
            <a:picLocks noGrp="1" noChangeAspect="1"/>
          </p:cNvPicPr>
          <p:nvPr>
            <p:ph type="pic" sz="quarter" idx="17"/>
          </p:nvPr>
        </p:nvPicPr>
        <p:blipFill rotWithShape="1">
          <a:blip r:embed="rId4"/>
          <a:srcRect l="503" t="671" r="-503" b="35235"/>
          <a:stretch/>
        </p:blipFill>
        <p:spPr>
          <a:xfrm>
            <a:off x="-15342" y="0"/>
            <a:ext cx="9143927" cy="4395551"/>
          </a:xfrm>
        </p:spPr>
      </p:pic>
    </p:spTree>
    <p:extLst>
      <p:ext uri="{BB962C8B-B14F-4D97-AF65-F5344CB8AC3E}">
        <p14:creationId xmlns:p14="http://schemas.microsoft.com/office/powerpoint/2010/main" val="19385276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5301574" cy="5306971"/>
          </a:xfrm>
        </p:spPr>
        <p:txBody>
          <a:bodyPr>
            <a:noAutofit/>
          </a:bodyPr>
          <a:lstStyle/>
          <a:p>
            <a:pPr marL="342900" indent="-342900">
              <a:buFont typeface="Arial"/>
              <a:buChar char="•"/>
            </a:pPr>
            <a:r>
              <a:rPr lang="en-US" sz="2200"/>
              <a:t>Display: MSP3520</a:t>
            </a:r>
            <a:endParaRPr lang="en-US" sz="2200">
              <a:latin typeface="Arial" panose="020B0604020202020204" pitchFamily="34" charset="0"/>
              <a:cs typeface="Arial" panose="020B0604020202020204" pitchFamily="34" charset="0"/>
            </a:endParaRPr>
          </a:p>
          <a:p>
            <a:pPr marL="342900" indent="-342900">
              <a:buFont typeface="Arial"/>
              <a:buChar char="•"/>
            </a:pPr>
            <a:r>
              <a:rPr lang="en-US" sz="2200">
                <a:solidFill>
                  <a:srgbClr val="000000"/>
                </a:solidFill>
              </a:rPr>
              <a:t>Specs: </a:t>
            </a:r>
            <a:endParaRPr lang="en-US" sz="2200">
              <a:solidFill>
                <a:srgbClr val="000000"/>
              </a:solidFill>
              <a:latin typeface="Arial" panose="020B0604020202020204" pitchFamily="34" charset="0"/>
              <a:cs typeface="Arial" panose="020B0604020202020204" pitchFamily="34" charset="0"/>
            </a:endParaRPr>
          </a:p>
          <a:p>
            <a:pPr marL="1028700" lvl="1" indent="-342900">
              <a:buFont typeface="Arial" panose="020B0604020202020204" pitchFamily="34" charset="0"/>
              <a:buChar char="•"/>
            </a:pPr>
            <a:r>
              <a:rPr lang="en-US" sz="2200">
                <a:solidFill>
                  <a:srgbClr val="000000"/>
                </a:solidFill>
              </a:rPr>
              <a:t>3.5" TFT display module</a:t>
            </a:r>
          </a:p>
          <a:p>
            <a:pPr marL="1028700" lvl="1" indent="-342900">
              <a:buFont typeface="Arial" panose="020B0604020202020204" pitchFamily="34" charset="0"/>
              <a:buChar char="•"/>
            </a:pPr>
            <a:r>
              <a:rPr lang="en-US" sz="2200">
                <a:solidFill>
                  <a:srgbClr val="000000"/>
                </a:solidFill>
              </a:rPr>
              <a:t>320x480px resolution</a:t>
            </a:r>
          </a:p>
          <a:p>
            <a:pPr marL="342900" indent="-342900">
              <a:buFont typeface="Arial"/>
              <a:buChar char="•"/>
            </a:pPr>
            <a:r>
              <a:rPr lang="en-US" sz="2200">
                <a:solidFill>
                  <a:srgbClr val="000000"/>
                </a:solidFill>
              </a:rPr>
              <a:t>Usage:</a:t>
            </a:r>
            <a:endParaRPr lang="en-US" sz="2200">
              <a:solidFill>
                <a:srgbClr val="000000"/>
              </a:solidFill>
              <a:latin typeface="Arial" panose="020B0604020202020204" pitchFamily="34" charset="0"/>
              <a:cs typeface="Arial" panose="020B0604020202020204" pitchFamily="34" charset="0"/>
            </a:endParaRPr>
          </a:p>
          <a:p>
            <a:pPr marL="1085850" lvl="1" indent="-342900"/>
            <a:r>
              <a:rPr lang="en-US" sz="2200">
                <a:solidFill>
                  <a:srgbClr val="000000"/>
                </a:solidFill>
              </a:rPr>
              <a:t>Controlled over SPI</a:t>
            </a:r>
            <a:endParaRPr lang="en-US" sz="2200" err="1">
              <a:solidFill>
                <a:srgbClr val="000000"/>
              </a:solidFill>
              <a:latin typeface="Arial" panose="020B0604020202020204" pitchFamily="34" charset="0"/>
              <a:cs typeface="Arial" panose="020B0604020202020204" pitchFamily="34" charset="0"/>
            </a:endParaRPr>
          </a:p>
          <a:p>
            <a:pPr marL="1085850" lvl="1" indent="-342900"/>
            <a:r>
              <a:rPr lang="en-US" sz="2200">
                <a:solidFill>
                  <a:srgbClr val="000000"/>
                </a:solidFill>
              </a:rPr>
              <a:t>Present visual information to user</a:t>
            </a:r>
          </a:p>
          <a:p>
            <a:pPr indent="-342900">
              <a:buFontTx/>
              <a:buChar char="•"/>
            </a:pPr>
            <a:r>
              <a:rPr lang="en-US" sz="2200">
                <a:solidFill>
                  <a:srgbClr val="000000"/>
                </a:solidFill>
              </a:rPr>
              <a:t>Power Consumption:</a:t>
            </a:r>
            <a:endParaRPr lang="en-US" sz="2200">
              <a:solidFill>
                <a:srgbClr val="000000"/>
              </a:solidFill>
              <a:latin typeface="Arial" panose="020B0604020202020204" pitchFamily="34" charset="0"/>
              <a:cs typeface="Arial" panose="020B0604020202020204" pitchFamily="34" charset="0"/>
            </a:endParaRPr>
          </a:p>
          <a:p>
            <a:pPr lvl="1" indent="-342900">
              <a:buFontTx/>
              <a:buChar char="•"/>
            </a:pPr>
            <a:r>
              <a:rPr lang="en-US" sz="2200">
                <a:solidFill>
                  <a:srgbClr val="000000"/>
                </a:solidFill>
              </a:rPr>
              <a:t>Approx. 84mA @ 3.0V</a:t>
            </a:r>
            <a:endParaRPr lang="en-US" sz="2200">
              <a:solidFill>
                <a:srgbClr val="000000"/>
              </a:solidFill>
              <a:latin typeface="Arial" panose="020B0604020202020204" pitchFamily="34" charset="0"/>
              <a:cs typeface="Arial" panose="020B0604020202020204" pitchFamily="34" charset="0"/>
            </a:endParaRPr>
          </a:p>
          <a:p>
            <a:pPr marL="285750" indent="-342900"/>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endParaRPr lang="en-US" sz="22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Display</a:t>
            </a:r>
          </a:p>
        </p:txBody>
      </p:sp>
      <p:pic>
        <p:nvPicPr>
          <p:cNvPr id="4" name="Picture 4">
            <a:extLst>
              <a:ext uri="{FF2B5EF4-FFF2-40B4-BE49-F238E27FC236}">
                <a16:creationId xmlns:a16="http://schemas.microsoft.com/office/drawing/2014/main" id="{B5C0B3A6-CDE9-3731-F2FB-1CA5F5CE86B9}"/>
              </a:ext>
            </a:extLst>
          </p:cNvPr>
          <p:cNvPicPr>
            <a:picLocks noChangeAspect="1"/>
          </p:cNvPicPr>
          <p:nvPr/>
        </p:nvPicPr>
        <p:blipFill>
          <a:blip r:embed="rId2"/>
          <a:stretch>
            <a:fillRect/>
          </a:stretch>
        </p:blipFill>
        <p:spPr>
          <a:xfrm>
            <a:off x="4755635" y="1587135"/>
            <a:ext cx="4034882" cy="2148887"/>
          </a:xfrm>
          <a:prstGeom prst="rect">
            <a:avLst/>
          </a:prstGeom>
        </p:spPr>
      </p:pic>
    </p:spTree>
    <p:extLst>
      <p:ext uri="{BB962C8B-B14F-4D97-AF65-F5344CB8AC3E}">
        <p14:creationId xmlns:p14="http://schemas.microsoft.com/office/powerpoint/2010/main" val="41385885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Block Diagram</a:t>
            </a:r>
          </a:p>
        </p:txBody>
      </p:sp>
      <p:pic>
        <p:nvPicPr>
          <p:cNvPr id="3" name="Picture 3" descr="Diagram&#10;&#10;Description automatically generated">
            <a:extLst>
              <a:ext uri="{FF2B5EF4-FFF2-40B4-BE49-F238E27FC236}">
                <a16:creationId xmlns:a16="http://schemas.microsoft.com/office/drawing/2014/main" id="{F5AF544A-8F38-552A-3321-A4086F6A1227}"/>
              </a:ext>
            </a:extLst>
          </p:cNvPr>
          <p:cNvPicPr>
            <a:picLocks noChangeAspect="1"/>
          </p:cNvPicPr>
          <p:nvPr/>
        </p:nvPicPr>
        <p:blipFill>
          <a:blip r:embed="rId2"/>
          <a:stretch>
            <a:fillRect/>
          </a:stretch>
        </p:blipFill>
        <p:spPr>
          <a:xfrm>
            <a:off x="569167" y="1622395"/>
            <a:ext cx="8005665" cy="3622543"/>
          </a:xfrm>
          <a:prstGeom prst="rect">
            <a:avLst/>
          </a:prstGeom>
        </p:spPr>
      </p:pic>
    </p:spTree>
    <p:extLst>
      <p:ext uri="{BB962C8B-B14F-4D97-AF65-F5344CB8AC3E}">
        <p14:creationId xmlns:p14="http://schemas.microsoft.com/office/powerpoint/2010/main" val="11777195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Packaging Design</a:t>
            </a:r>
          </a:p>
        </p:txBody>
      </p:sp>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200"/>
              <a:t>We've opted for a new layout, so we've changed our packaging plans as well. </a:t>
            </a:r>
            <a:endParaRPr lang="en-US" sz="22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a:t>We'll be sandwiching the PCB between laser cut acrylic plates, and mounting them with screws.</a:t>
            </a:r>
          </a:p>
          <a:p>
            <a:pPr marL="285750" indent="-285750">
              <a:buFont typeface="Arial" panose="020B0604020202020204" pitchFamily="34" charset="0"/>
              <a:buChar char="•"/>
            </a:pPr>
            <a:endParaRPr lang="en-US" sz="22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a:t>Dimensions:</a:t>
            </a:r>
          </a:p>
          <a:p>
            <a:pPr marL="1028700" lvl="1">
              <a:buFont typeface="Arial" panose="020B0604020202020204" pitchFamily="34" charset="0"/>
              <a:buChar char="•"/>
            </a:pPr>
            <a:r>
              <a:rPr lang="en-US" sz="2200"/>
              <a:t>365mm x 142mm</a:t>
            </a:r>
            <a:endParaRPr lang="en-US"/>
          </a:p>
        </p:txBody>
      </p:sp>
      <p:sp>
        <p:nvSpPr>
          <p:cNvPr id="8" name="Text Placeholder 2"/>
          <p:cNvSpPr>
            <a:spLocks noGrp="1"/>
          </p:cNvSpPr>
          <p:nvPr>
            <p:ph type="body" idx="11"/>
          </p:nvPr>
        </p:nvSpPr>
        <p:spPr>
          <a:xfrm>
            <a:off x="457200" y="924643"/>
            <a:ext cx="8229600" cy="442912"/>
          </a:xfrm>
        </p:spPr>
        <p:txBody>
          <a:bodyPr/>
          <a:lstStyle/>
          <a:p>
            <a:r>
              <a:rPr lang="en-US" sz="2400"/>
              <a:t>Changes to our Packaging</a:t>
            </a:r>
          </a:p>
        </p:txBody>
      </p:sp>
      <p:pic>
        <p:nvPicPr>
          <p:cNvPr id="2" name="Picture 2">
            <a:extLst>
              <a:ext uri="{FF2B5EF4-FFF2-40B4-BE49-F238E27FC236}">
                <a16:creationId xmlns:a16="http://schemas.microsoft.com/office/drawing/2014/main" id="{24A9C27C-1FF3-E86D-0081-E8828455E5EB}"/>
              </a:ext>
            </a:extLst>
          </p:cNvPr>
          <p:cNvPicPr>
            <a:picLocks noChangeAspect="1"/>
          </p:cNvPicPr>
          <p:nvPr/>
        </p:nvPicPr>
        <p:blipFill rotWithShape="1">
          <a:blip r:embed="rId2"/>
          <a:srcRect l="9121" t="19653" r="8795" b="17534"/>
          <a:stretch/>
        </p:blipFill>
        <p:spPr>
          <a:xfrm>
            <a:off x="3046977" y="4030506"/>
            <a:ext cx="5803168" cy="2501650"/>
          </a:xfrm>
          <a:prstGeom prst="rect">
            <a:avLst/>
          </a:prstGeom>
        </p:spPr>
      </p:pic>
    </p:spTree>
    <p:extLst>
      <p:ext uri="{BB962C8B-B14F-4D97-AF65-F5344CB8AC3E}">
        <p14:creationId xmlns:p14="http://schemas.microsoft.com/office/powerpoint/2010/main" val="29930923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Packaging Design</a:t>
            </a:r>
          </a:p>
        </p:txBody>
      </p:sp>
      <p:sp>
        <p:nvSpPr>
          <p:cNvPr id="13" name="Text Placeholder 12"/>
          <p:cNvSpPr>
            <a:spLocks noGrp="1"/>
          </p:cNvSpPr>
          <p:nvPr>
            <p:ph type="body" idx="12"/>
          </p:nvPr>
        </p:nvSpPr>
        <p:spPr>
          <a:xfrm>
            <a:off x="-761" y="3546978"/>
            <a:ext cx="9140447" cy="2400504"/>
          </a:xfrm>
        </p:spPr>
        <p:txBody>
          <a:bodyPr>
            <a:noAutofit/>
          </a:bodyPr>
          <a:lstStyle/>
          <a:p>
            <a:pPr marL="342900" indent="-342900">
              <a:buFont typeface="Arial"/>
              <a:buChar char="•"/>
            </a:pPr>
            <a:r>
              <a:rPr lang="en-US" sz="2000">
                <a:solidFill>
                  <a:srgbClr val="000000"/>
                </a:solidFill>
              </a:rPr>
              <a:t>Outer layer 295x103x12 mm</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Inner layer 286x94x8 mm</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3 access points to allow it to connect to other modules, and a point of access to connect to the USB port. </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We will be using acrylic to create the packaging</a:t>
            </a:r>
          </a:p>
          <a:p>
            <a:pPr marL="342900" indent="-342900">
              <a:buFont typeface="Arial"/>
              <a:buChar char="•"/>
            </a:pPr>
            <a:r>
              <a:rPr lang="en-US" sz="2000">
                <a:solidFill>
                  <a:srgbClr val="000000"/>
                </a:solidFill>
              </a:rPr>
              <a:t>Keyboard design has evolved</a:t>
            </a:r>
            <a:endParaRPr lang="en-US" sz="20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Main Keyboard Original Design</a:t>
            </a:r>
          </a:p>
        </p:txBody>
      </p:sp>
      <p:pic>
        <p:nvPicPr>
          <p:cNvPr id="2" name="Picture 2" descr="A picture containing text, electronics, case, picture frame&#10;&#10;Description automatically generated">
            <a:extLst>
              <a:ext uri="{FF2B5EF4-FFF2-40B4-BE49-F238E27FC236}">
                <a16:creationId xmlns:a16="http://schemas.microsoft.com/office/drawing/2014/main" id="{A688A363-A773-FA8B-DA15-9018FE6112AD}"/>
              </a:ext>
            </a:extLst>
          </p:cNvPr>
          <p:cNvPicPr>
            <a:picLocks noChangeAspect="1"/>
          </p:cNvPicPr>
          <p:nvPr/>
        </p:nvPicPr>
        <p:blipFill>
          <a:blip r:embed="rId2"/>
          <a:stretch>
            <a:fillRect/>
          </a:stretch>
        </p:blipFill>
        <p:spPr>
          <a:xfrm>
            <a:off x="3788772" y="1301782"/>
            <a:ext cx="5392017" cy="3068300"/>
          </a:xfrm>
          <a:prstGeom prst="rect">
            <a:avLst/>
          </a:prstGeom>
        </p:spPr>
      </p:pic>
    </p:spTree>
    <p:extLst>
      <p:ext uri="{BB962C8B-B14F-4D97-AF65-F5344CB8AC3E}">
        <p14:creationId xmlns:p14="http://schemas.microsoft.com/office/powerpoint/2010/main" val="24471839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Packaging Design</a:t>
            </a:r>
          </a:p>
        </p:txBody>
      </p:sp>
      <p:sp>
        <p:nvSpPr>
          <p:cNvPr id="13" name="Text Placeholder 12"/>
          <p:cNvSpPr>
            <a:spLocks noGrp="1"/>
          </p:cNvSpPr>
          <p:nvPr>
            <p:ph type="body" idx="12"/>
          </p:nvPr>
        </p:nvSpPr>
        <p:spPr>
          <a:xfrm>
            <a:off x="-761" y="3758645"/>
            <a:ext cx="9140447" cy="2400504"/>
          </a:xfrm>
        </p:spPr>
        <p:txBody>
          <a:bodyPr>
            <a:noAutofit/>
          </a:bodyPr>
          <a:lstStyle/>
          <a:p>
            <a:pPr marL="342900" indent="-342900">
              <a:buFont typeface="Arial"/>
              <a:buChar char="•"/>
            </a:pPr>
            <a:r>
              <a:rPr lang="en-US" sz="2000">
                <a:solidFill>
                  <a:srgbClr val="000000"/>
                </a:solidFill>
              </a:rPr>
              <a:t>Outer layer 83x103x12 mm</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Inner layer 72x94x8 mm</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Access point located on the left side of the device</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Opening left for the LCD display to be seen</a:t>
            </a:r>
          </a:p>
          <a:p>
            <a:pPr marL="342900" indent="-342900">
              <a:buFont typeface="Arial"/>
              <a:buChar char="•"/>
            </a:pPr>
            <a:r>
              <a:rPr lang="en-US" sz="2000">
                <a:solidFill>
                  <a:srgbClr val="000000"/>
                </a:solidFill>
              </a:rPr>
              <a:t>Plan to match materials with main keyboard by using the same acrylic</a:t>
            </a:r>
          </a:p>
          <a:p>
            <a:pPr marL="342900" indent="-342900">
              <a:buFont typeface="Arial"/>
              <a:buChar char="•"/>
            </a:pPr>
            <a:r>
              <a:rPr lang="en-US" sz="2000">
                <a:solidFill>
                  <a:srgbClr val="000000"/>
                </a:solidFill>
              </a:rPr>
              <a:t>Keyboard design has evolved</a:t>
            </a:r>
            <a:endParaRPr lang="en-US" sz="20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sub-module Original Design</a:t>
            </a:r>
          </a:p>
        </p:txBody>
      </p:sp>
      <p:pic>
        <p:nvPicPr>
          <p:cNvPr id="3" name="Picture 3" descr="Diagram, engineering drawing&#10;&#10;Description automatically generated">
            <a:extLst>
              <a:ext uri="{FF2B5EF4-FFF2-40B4-BE49-F238E27FC236}">
                <a16:creationId xmlns:a16="http://schemas.microsoft.com/office/drawing/2014/main" id="{594F72E8-F2EB-11E0-6681-AF5F5481751B}"/>
              </a:ext>
            </a:extLst>
          </p:cNvPr>
          <p:cNvPicPr>
            <a:picLocks noChangeAspect="1"/>
          </p:cNvPicPr>
          <p:nvPr/>
        </p:nvPicPr>
        <p:blipFill>
          <a:blip r:embed="rId2"/>
          <a:stretch>
            <a:fillRect/>
          </a:stretch>
        </p:blipFill>
        <p:spPr>
          <a:xfrm>
            <a:off x="3739551" y="1309632"/>
            <a:ext cx="4964501" cy="3063387"/>
          </a:xfrm>
          <a:prstGeom prst="rect">
            <a:avLst/>
          </a:prstGeom>
        </p:spPr>
      </p:pic>
    </p:spTree>
    <p:extLst>
      <p:ext uri="{BB962C8B-B14F-4D97-AF65-F5344CB8AC3E}">
        <p14:creationId xmlns:p14="http://schemas.microsoft.com/office/powerpoint/2010/main" val="18800033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a:p>
            <a:endParaRPr lang="en-US"/>
          </a:p>
        </p:txBody>
      </p:sp>
      <p:sp>
        <p:nvSpPr>
          <p:cNvPr id="8" name="Text Placeholder 2"/>
          <p:cNvSpPr>
            <a:spLocks noGrp="1"/>
          </p:cNvSpPr>
          <p:nvPr>
            <p:ph type="body" idx="11"/>
          </p:nvPr>
        </p:nvSpPr>
        <p:spPr>
          <a:xfrm>
            <a:off x="457200" y="924643"/>
            <a:ext cx="8229600" cy="442912"/>
          </a:xfrm>
        </p:spPr>
        <p:txBody>
          <a:bodyPr/>
          <a:lstStyle/>
          <a:p>
            <a:r>
              <a:rPr lang="en-US" sz="2400"/>
              <a:t>Main Keyboard Overview</a:t>
            </a:r>
            <a:endParaRPr lang="en-US"/>
          </a:p>
        </p:txBody>
      </p:sp>
      <p:pic>
        <p:nvPicPr>
          <p:cNvPr id="3" name="Picture 3">
            <a:extLst>
              <a:ext uri="{FF2B5EF4-FFF2-40B4-BE49-F238E27FC236}">
                <a16:creationId xmlns:a16="http://schemas.microsoft.com/office/drawing/2014/main" id="{13272EF9-3D74-6F67-8048-2EE30C887789}"/>
              </a:ext>
            </a:extLst>
          </p:cNvPr>
          <p:cNvPicPr>
            <a:picLocks noChangeAspect="1"/>
          </p:cNvPicPr>
          <p:nvPr/>
        </p:nvPicPr>
        <p:blipFill>
          <a:blip r:embed="rId2"/>
          <a:stretch>
            <a:fillRect/>
          </a:stretch>
        </p:blipFill>
        <p:spPr>
          <a:xfrm>
            <a:off x="457200" y="1374126"/>
            <a:ext cx="6778435" cy="4659633"/>
          </a:xfrm>
          <a:prstGeom prst="rect">
            <a:avLst/>
          </a:prstGeom>
        </p:spPr>
      </p:pic>
    </p:spTree>
    <p:extLst>
      <p:ext uri="{BB962C8B-B14F-4D97-AF65-F5344CB8AC3E}">
        <p14:creationId xmlns:p14="http://schemas.microsoft.com/office/powerpoint/2010/main" val="10767285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a:p>
            <a:endParaRPr lang="en-US"/>
          </a:p>
        </p:txBody>
      </p:sp>
      <p:sp>
        <p:nvSpPr>
          <p:cNvPr id="8" name="Text Placeholder 2"/>
          <p:cNvSpPr>
            <a:spLocks noGrp="1"/>
          </p:cNvSpPr>
          <p:nvPr>
            <p:ph type="body" idx="11"/>
          </p:nvPr>
        </p:nvSpPr>
        <p:spPr>
          <a:xfrm>
            <a:off x="457200" y="924643"/>
            <a:ext cx="8229600" cy="442912"/>
          </a:xfrm>
        </p:spPr>
        <p:txBody>
          <a:bodyPr/>
          <a:lstStyle/>
          <a:p>
            <a:r>
              <a:rPr lang="en-US" sz="2400"/>
              <a:t>Main Keyboard Crystal Oscillator</a:t>
            </a:r>
            <a:endParaRPr lang="en-US"/>
          </a:p>
        </p:txBody>
      </p:sp>
      <p:pic>
        <p:nvPicPr>
          <p:cNvPr id="3" name="Picture 3">
            <a:extLst>
              <a:ext uri="{FF2B5EF4-FFF2-40B4-BE49-F238E27FC236}">
                <a16:creationId xmlns:a16="http://schemas.microsoft.com/office/drawing/2014/main" id="{13272EF9-3D74-6F67-8048-2EE30C887789}"/>
              </a:ext>
            </a:extLst>
          </p:cNvPr>
          <p:cNvPicPr>
            <a:picLocks noChangeAspect="1"/>
          </p:cNvPicPr>
          <p:nvPr/>
        </p:nvPicPr>
        <p:blipFill>
          <a:blip r:embed="rId2"/>
          <a:stretch>
            <a:fillRect/>
          </a:stretch>
        </p:blipFill>
        <p:spPr>
          <a:xfrm>
            <a:off x="457200" y="1374126"/>
            <a:ext cx="5477068" cy="3764513"/>
          </a:xfrm>
          <a:prstGeom prst="rect">
            <a:avLst/>
          </a:prstGeom>
        </p:spPr>
      </p:pic>
      <p:pic>
        <p:nvPicPr>
          <p:cNvPr id="2" name="Picture 2" descr="Diagram, schematic&#10;&#10;Description automatically generated">
            <a:extLst>
              <a:ext uri="{FF2B5EF4-FFF2-40B4-BE49-F238E27FC236}">
                <a16:creationId xmlns:a16="http://schemas.microsoft.com/office/drawing/2014/main" id="{F1B77C45-4867-ED26-F01A-A4A07592B5FC}"/>
              </a:ext>
            </a:extLst>
          </p:cNvPr>
          <p:cNvPicPr>
            <a:picLocks noChangeAspect="1"/>
          </p:cNvPicPr>
          <p:nvPr/>
        </p:nvPicPr>
        <p:blipFill>
          <a:blip r:embed="rId3"/>
          <a:stretch>
            <a:fillRect/>
          </a:stretch>
        </p:blipFill>
        <p:spPr>
          <a:xfrm>
            <a:off x="4982547" y="1890968"/>
            <a:ext cx="3433665" cy="4317036"/>
          </a:xfrm>
          <a:prstGeom prst="rect">
            <a:avLst/>
          </a:prstGeom>
        </p:spPr>
      </p:pic>
      <p:sp>
        <p:nvSpPr>
          <p:cNvPr id="6" name="Rectangle 5">
            <a:extLst>
              <a:ext uri="{FF2B5EF4-FFF2-40B4-BE49-F238E27FC236}">
                <a16:creationId xmlns:a16="http://schemas.microsoft.com/office/drawing/2014/main" id="{1932A262-28FB-4DA1-6935-F4C4B08C59B5}"/>
              </a:ext>
            </a:extLst>
          </p:cNvPr>
          <p:cNvSpPr/>
          <p:nvPr/>
        </p:nvSpPr>
        <p:spPr>
          <a:xfrm>
            <a:off x="1455576" y="1973424"/>
            <a:ext cx="559837" cy="643813"/>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79388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a:p>
            <a:endParaRPr lang="en-US"/>
          </a:p>
        </p:txBody>
      </p:sp>
      <p:sp>
        <p:nvSpPr>
          <p:cNvPr id="8" name="Text Placeholder 2"/>
          <p:cNvSpPr>
            <a:spLocks noGrp="1"/>
          </p:cNvSpPr>
          <p:nvPr>
            <p:ph type="body" idx="11"/>
          </p:nvPr>
        </p:nvSpPr>
        <p:spPr>
          <a:xfrm>
            <a:off x="457200" y="924643"/>
            <a:ext cx="8229600" cy="442912"/>
          </a:xfrm>
        </p:spPr>
        <p:txBody>
          <a:bodyPr/>
          <a:lstStyle/>
          <a:p>
            <a:r>
              <a:rPr lang="en-US" sz="2400"/>
              <a:t>Main Keyboard Buck Converter</a:t>
            </a:r>
            <a:endParaRPr lang="en-US"/>
          </a:p>
        </p:txBody>
      </p:sp>
      <p:pic>
        <p:nvPicPr>
          <p:cNvPr id="3" name="Picture 3">
            <a:extLst>
              <a:ext uri="{FF2B5EF4-FFF2-40B4-BE49-F238E27FC236}">
                <a16:creationId xmlns:a16="http://schemas.microsoft.com/office/drawing/2014/main" id="{13272EF9-3D74-6F67-8048-2EE30C887789}"/>
              </a:ext>
            </a:extLst>
          </p:cNvPr>
          <p:cNvPicPr>
            <a:picLocks noChangeAspect="1"/>
          </p:cNvPicPr>
          <p:nvPr/>
        </p:nvPicPr>
        <p:blipFill>
          <a:blip r:embed="rId2"/>
          <a:stretch>
            <a:fillRect/>
          </a:stretch>
        </p:blipFill>
        <p:spPr>
          <a:xfrm>
            <a:off x="457200" y="1374126"/>
            <a:ext cx="5477068" cy="3764513"/>
          </a:xfrm>
          <a:prstGeom prst="rect">
            <a:avLst/>
          </a:prstGeom>
        </p:spPr>
      </p:pic>
      <p:sp>
        <p:nvSpPr>
          <p:cNvPr id="6" name="Rectangle 5">
            <a:extLst>
              <a:ext uri="{FF2B5EF4-FFF2-40B4-BE49-F238E27FC236}">
                <a16:creationId xmlns:a16="http://schemas.microsoft.com/office/drawing/2014/main" id="{1932A262-28FB-4DA1-6935-F4C4B08C59B5}"/>
              </a:ext>
            </a:extLst>
          </p:cNvPr>
          <p:cNvSpPr/>
          <p:nvPr/>
        </p:nvSpPr>
        <p:spPr>
          <a:xfrm>
            <a:off x="578498" y="3923522"/>
            <a:ext cx="1968759" cy="1082352"/>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4" descr="Diagram, schematic&#10;&#10;Description automatically generated">
            <a:extLst>
              <a:ext uri="{FF2B5EF4-FFF2-40B4-BE49-F238E27FC236}">
                <a16:creationId xmlns:a16="http://schemas.microsoft.com/office/drawing/2014/main" id="{D5A2269E-8A3B-C7B0-0BB7-4A45FDDA374C}"/>
              </a:ext>
            </a:extLst>
          </p:cNvPr>
          <p:cNvPicPr>
            <a:picLocks noChangeAspect="1"/>
          </p:cNvPicPr>
          <p:nvPr/>
        </p:nvPicPr>
        <p:blipFill>
          <a:blip r:embed="rId3"/>
          <a:stretch>
            <a:fillRect/>
          </a:stretch>
        </p:blipFill>
        <p:spPr>
          <a:xfrm>
            <a:off x="2668555" y="2989829"/>
            <a:ext cx="6204857" cy="3304302"/>
          </a:xfrm>
          <a:prstGeom prst="rect">
            <a:avLst/>
          </a:prstGeom>
        </p:spPr>
      </p:pic>
    </p:spTree>
    <p:extLst>
      <p:ext uri="{BB962C8B-B14F-4D97-AF65-F5344CB8AC3E}">
        <p14:creationId xmlns:p14="http://schemas.microsoft.com/office/powerpoint/2010/main" val="9457674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a:p>
            <a:endParaRPr lang="en-US"/>
          </a:p>
        </p:txBody>
      </p:sp>
      <p:sp>
        <p:nvSpPr>
          <p:cNvPr id="8" name="Text Placeholder 2"/>
          <p:cNvSpPr>
            <a:spLocks noGrp="1"/>
          </p:cNvSpPr>
          <p:nvPr>
            <p:ph type="body" idx="11"/>
          </p:nvPr>
        </p:nvSpPr>
        <p:spPr>
          <a:xfrm>
            <a:off x="457200" y="924643"/>
            <a:ext cx="8229600" cy="442912"/>
          </a:xfrm>
        </p:spPr>
        <p:txBody>
          <a:bodyPr/>
          <a:lstStyle/>
          <a:p>
            <a:r>
              <a:rPr lang="en-US" sz="2400"/>
              <a:t>Main Keyboard Connectors</a:t>
            </a:r>
          </a:p>
        </p:txBody>
      </p:sp>
      <p:pic>
        <p:nvPicPr>
          <p:cNvPr id="3" name="Picture 3">
            <a:extLst>
              <a:ext uri="{FF2B5EF4-FFF2-40B4-BE49-F238E27FC236}">
                <a16:creationId xmlns:a16="http://schemas.microsoft.com/office/drawing/2014/main" id="{13272EF9-3D74-6F67-8048-2EE30C887789}"/>
              </a:ext>
            </a:extLst>
          </p:cNvPr>
          <p:cNvPicPr>
            <a:picLocks noChangeAspect="1"/>
          </p:cNvPicPr>
          <p:nvPr/>
        </p:nvPicPr>
        <p:blipFill>
          <a:blip r:embed="rId2"/>
          <a:stretch>
            <a:fillRect/>
          </a:stretch>
        </p:blipFill>
        <p:spPr>
          <a:xfrm>
            <a:off x="457200" y="1374126"/>
            <a:ext cx="5477068" cy="3764513"/>
          </a:xfrm>
          <a:prstGeom prst="rect">
            <a:avLst/>
          </a:prstGeom>
        </p:spPr>
      </p:pic>
      <p:sp>
        <p:nvSpPr>
          <p:cNvPr id="6" name="Rectangle 5">
            <a:extLst>
              <a:ext uri="{FF2B5EF4-FFF2-40B4-BE49-F238E27FC236}">
                <a16:creationId xmlns:a16="http://schemas.microsoft.com/office/drawing/2014/main" id="{1932A262-28FB-4DA1-6935-F4C4B08C59B5}"/>
              </a:ext>
            </a:extLst>
          </p:cNvPr>
          <p:cNvSpPr/>
          <p:nvPr/>
        </p:nvSpPr>
        <p:spPr>
          <a:xfrm>
            <a:off x="2939143" y="3512975"/>
            <a:ext cx="1455576" cy="1455576"/>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4" descr="Diagram, schematic&#10;&#10;Description automatically generated">
            <a:extLst>
              <a:ext uri="{FF2B5EF4-FFF2-40B4-BE49-F238E27FC236}">
                <a16:creationId xmlns:a16="http://schemas.microsoft.com/office/drawing/2014/main" id="{AB5F2A46-C40A-DE61-92E8-86A11C5F7796}"/>
              </a:ext>
            </a:extLst>
          </p:cNvPr>
          <p:cNvPicPr>
            <a:picLocks noChangeAspect="1"/>
          </p:cNvPicPr>
          <p:nvPr/>
        </p:nvPicPr>
        <p:blipFill>
          <a:blip r:embed="rId3"/>
          <a:stretch>
            <a:fillRect/>
          </a:stretch>
        </p:blipFill>
        <p:spPr>
          <a:xfrm>
            <a:off x="4618654" y="2271019"/>
            <a:ext cx="4170783" cy="4266061"/>
          </a:xfrm>
          <a:prstGeom prst="rect">
            <a:avLst/>
          </a:prstGeom>
        </p:spPr>
      </p:pic>
    </p:spTree>
    <p:extLst>
      <p:ext uri="{BB962C8B-B14F-4D97-AF65-F5344CB8AC3E}">
        <p14:creationId xmlns:p14="http://schemas.microsoft.com/office/powerpoint/2010/main" val="22397031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a:p>
            <a:endParaRPr lang="en-US"/>
          </a:p>
        </p:txBody>
      </p:sp>
      <p:sp>
        <p:nvSpPr>
          <p:cNvPr id="8" name="Text Placeholder 2"/>
          <p:cNvSpPr>
            <a:spLocks noGrp="1"/>
          </p:cNvSpPr>
          <p:nvPr>
            <p:ph type="body" idx="11"/>
          </p:nvPr>
        </p:nvSpPr>
        <p:spPr>
          <a:xfrm>
            <a:off x="457200" y="924643"/>
            <a:ext cx="8229600" cy="442912"/>
          </a:xfrm>
        </p:spPr>
        <p:txBody>
          <a:bodyPr/>
          <a:lstStyle/>
          <a:p>
            <a:r>
              <a:rPr lang="en-US" sz="2400"/>
              <a:t>Main Keyboard KeySwitch Matrix</a:t>
            </a:r>
          </a:p>
        </p:txBody>
      </p:sp>
      <p:pic>
        <p:nvPicPr>
          <p:cNvPr id="3" name="Picture 3">
            <a:extLst>
              <a:ext uri="{FF2B5EF4-FFF2-40B4-BE49-F238E27FC236}">
                <a16:creationId xmlns:a16="http://schemas.microsoft.com/office/drawing/2014/main" id="{13272EF9-3D74-6F67-8048-2EE30C887789}"/>
              </a:ext>
            </a:extLst>
          </p:cNvPr>
          <p:cNvPicPr>
            <a:picLocks noChangeAspect="1"/>
          </p:cNvPicPr>
          <p:nvPr/>
        </p:nvPicPr>
        <p:blipFill>
          <a:blip r:embed="rId2"/>
          <a:stretch>
            <a:fillRect/>
          </a:stretch>
        </p:blipFill>
        <p:spPr>
          <a:xfrm>
            <a:off x="457200" y="1374126"/>
            <a:ext cx="5477068" cy="3764513"/>
          </a:xfrm>
          <a:prstGeom prst="rect">
            <a:avLst/>
          </a:prstGeom>
        </p:spPr>
      </p:pic>
      <p:sp>
        <p:nvSpPr>
          <p:cNvPr id="6" name="Rectangle 5">
            <a:extLst>
              <a:ext uri="{FF2B5EF4-FFF2-40B4-BE49-F238E27FC236}">
                <a16:creationId xmlns:a16="http://schemas.microsoft.com/office/drawing/2014/main" id="{1932A262-28FB-4DA1-6935-F4C4B08C59B5}"/>
              </a:ext>
            </a:extLst>
          </p:cNvPr>
          <p:cNvSpPr/>
          <p:nvPr/>
        </p:nvSpPr>
        <p:spPr>
          <a:xfrm>
            <a:off x="2202025" y="1404257"/>
            <a:ext cx="3685592" cy="2108717"/>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4" descr="Table&#10;&#10;Description automatically generated">
            <a:extLst>
              <a:ext uri="{FF2B5EF4-FFF2-40B4-BE49-F238E27FC236}">
                <a16:creationId xmlns:a16="http://schemas.microsoft.com/office/drawing/2014/main" id="{337E2710-D333-A5EA-1B52-F3DD5B82DBF3}"/>
              </a:ext>
            </a:extLst>
          </p:cNvPr>
          <p:cNvPicPr>
            <a:picLocks noChangeAspect="1"/>
          </p:cNvPicPr>
          <p:nvPr/>
        </p:nvPicPr>
        <p:blipFill>
          <a:blip r:embed="rId3"/>
          <a:stretch>
            <a:fillRect/>
          </a:stretch>
        </p:blipFill>
        <p:spPr>
          <a:xfrm>
            <a:off x="2071396" y="2798300"/>
            <a:ext cx="6615404" cy="3668697"/>
          </a:xfrm>
          <a:prstGeom prst="rect">
            <a:avLst/>
          </a:prstGeom>
        </p:spPr>
      </p:pic>
    </p:spTree>
    <p:extLst>
      <p:ext uri="{BB962C8B-B14F-4D97-AF65-F5344CB8AC3E}">
        <p14:creationId xmlns:p14="http://schemas.microsoft.com/office/powerpoint/2010/main" val="16217227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Outline</a:t>
            </a:r>
          </a:p>
        </p:txBody>
      </p:sp>
      <p:sp>
        <p:nvSpPr>
          <p:cNvPr id="13" name="Text Placeholder 12"/>
          <p:cNvSpPr>
            <a:spLocks noGrp="1"/>
          </p:cNvSpPr>
          <p:nvPr>
            <p:ph type="body" idx="12"/>
          </p:nvPr>
        </p:nvSpPr>
        <p:spPr>
          <a:xfrm>
            <a:off x="457200" y="1000665"/>
            <a:ext cx="8235949" cy="4933944"/>
          </a:xfrm>
        </p:spPr>
        <p:txBody>
          <a:bodyPr>
            <a:noAutofit/>
          </a:bodyPr>
          <a:lstStyle/>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Project Overview</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Major Components</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Block Diagram</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Packaging Design</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Electrical Schematic</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PCB Layout</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Prototyping Progress</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Software Development Status</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Project Timeline</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Questions</a:t>
            </a:r>
          </a:p>
        </p:txBody>
      </p:sp>
    </p:spTree>
    <p:extLst>
      <p:ext uri="{BB962C8B-B14F-4D97-AF65-F5344CB8AC3E}">
        <p14:creationId xmlns:p14="http://schemas.microsoft.com/office/powerpoint/2010/main" val="24223590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p:txBody>
      </p:sp>
      <p:sp>
        <p:nvSpPr>
          <p:cNvPr id="8" name="Text Placeholder 2"/>
          <p:cNvSpPr>
            <a:spLocks noGrp="1"/>
          </p:cNvSpPr>
          <p:nvPr>
            <p:ph type="body" idx="11"/>
          </p:nvPr>
        </p:nvSpPr>
        <p:spPr>
          <a:xfrm>
            <a:off x="457200" y="924643"/>
            <a:ext cx="8229600" cy="442912"/>
          </a:xfrm>
        </p:spPr>
        <p:txBody>
          <a:bodyPr/>
          <a:lstStyle/>
          <a:p>
            <a:r>
              <a:rPr lang="en-US" sz="2400"/>
              <a:t>sub-module overview</a:t>
            </a:r>
          </a:p>
        </p:txBody>
      </p:sp>
      <p:pic>
        <p:nvPicPr>
          <p:cNvPr id="2" name="Picture 2" descr="Diagram, schematic&#10;&#10;Description automatically generated">
            <a:extLst>
              <a:ext uri="{FF2B5EF4-FFF2-40B4-BE49-F238E27FC236}">
                <a16:creationId xmlns:a16="http://schemas.microsoft.com/office/drawing/2014/main" id="{48792F80-E89B-8EE8-C86B-FE40F4C00F7D}"/>
              </a:ext>
            </a:extLst>
          </p:cNvPr>
          <p:cNvPicPr>
            <a:picLocks noChangeAspect="1"/>
          </p:cNvPicPr>
          <p:nvPr/>
        </p:nvPicPr>
        <p:blipFill>
          <a:blip r:embed="rId2"/>
          <a:stretch>
            <a:fillRect/>
          </a:stretch>
        </p:blipFill>
        <p:spPr>
          <a:xfrm>
            <a:off x="-1376" y="1287550"/>
            <a:ext cx="7131935" cy="4911145"/>
          </a:xfrm>
          <a:prstGeom prst="rect">
            <a:avLst/>
          </a:prstGeom>
        </p:spPr>
      </p:pic>
    </p:spTree>
    <p:extLst>
      <p:ext uri="{BB962C8B-B14F-4D97-AF65-F5344CB8AC3E}">
        <p14:creationId xmlns:p14="http://schemas.microsoft.com/office/powerpoint/2010/main" val="10653526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p:txBody>
      </p:sp>
      <p:sp>
        <p:nvSpPr>
          <p:cNvPr id="8" name="Text Placeholder 2"/>
          <p:cNvSpPr>
            <a:spLocks noGrp="1"/>
          </p:cNvSpPr>
          <p:nvPr>
            <p:ph type="body" idx="11"/>
          </p:nvPr>
        </p:nvSpPr>
        <p:spPr>
          <a:xfrm>
            <a:off x="457200" y="924643"/>
            <a:ext cx="8229600" cy="442912"/>
          </a:xfrm>
        </p:spPr>
        <p:txBody>
          <a:bodyPr/>
          <a:lstStyle/>
          <a:p>
            <a:r>
              <a:rPr lang="en-US" sz="2400"/>
              <a:t>sub-module programming header</a:t>
            </a:r>
          </a:p>
        </p:txBody>
      </p:sp>
      <p:pic>
        <p:nvPicPr>
          <p:cNvPr id="2" name="Picture 2" descr="Diagram, schematic&#10;&#10;Description automatically generated">
            <a:extLst>
              <a:ext uri="{FF2B5EF4-FFF2-40B4-BE49-F238E27FC236}">
                <a16:creationId xmlns:a16="http://schemas.microsoft.com/office/drawing/2014/main" id="{48792F80-E89B-8EE8-C86B-FE40F4C00F7D}"/>
              </a:ext>
            </a:extLst>
          </p:cNvPr>
          <p:cNvPicPr>
            <a:picLocks noChangeAspect="1"/>
          </p:cNvPicPr>
          <p:nvPr/>
        </p:nvPicPr>
        <p:blipFill>
          <a:blip r:embed="rId2"/>
          <a:stretch>
            <a:fillRect/>
          </a:stretch>
        </p:blipFill>
        <p:spPr>
          <a:xfrm>
            <a:off x="459955" y="1294435"/>
            <a:ext cx="6939140" cy="4780320"/>
          </a:xfrm>
          <a:prstGeom prst="rect">
            <a:avLst/>
          </a:prstGeom>
        </p:spPr>
      </p:pic>
      <p:pic>
        <p:nvPicPr>
          <p:cNvPr id="6" name="Picture 6" descr="Diagram&#10;&#10;Description automatically generated">
            <a:extLst>
              <a:ext uri="{FF2B5EF4-FFF2-40B4-BE49-F238E27FC236}">
                <a16:creationId xmlns:a16="http://schemas.microsoft.com/office/drawing/2014/main" id="{D39D0666-4FE2-6759-E17C-E9E605FE2824}"/>
              </a:ext>
            </a:extLst>
          </p:cNvPr>
          <p:cNvPicPr>
            <a:picLocks noChangeAspect="1"/>
          </p:cNvPicPr>
          <p:nvPr/>
        </p:nvPicPr>
        <p:blipFill>
          <a:blip r:embed="rId3"/>
          <a:stretch>
            <a:fillRect/>
          </a:stretch>
        </p:blipFill>
        <p:spPr>
          <a:xfrm>
            <a:off x="3716816" y="3207249"/>
            <a:ext cx="5428561" cy="3652164"/>
          </a:xfrm>
          <a:prstGeom prst="rect">
            <a:avLst/>
          </a:prstGeom>
        </p:spPr>
      </p:pic>
      <p:sp>
        <p:nvSpPr>
          <p:cNvPr id="5" name="Rectangle 4">
            <a:extLst>
              <a:ext uri="{FF2B5EF4-FFF2-40B4-BE49-F238E27FC236}">
                <a16:creationId xmlns:a16="http://schemas.microsoft.com/office/drawing/2014/main" id="{A4A092FE-4512-CE6A-0327-87F7A916A9E5}"/>
              </a:ext>
            </a:extLst>
          </p:cNvPr>
          <p:cNvSpPr/>
          <p:nvPr/>
        </p:nvSpPr>
        <p:spPr>
          <a:xfrm>
            <a:off x="583922" y="1418029"/>
            <a:ext cx="1826496" cy="1110314"/>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95148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p:txBody>
      </p:sp>
      <p:sp>
        <p:nvSpPr>
          <p:cNvPr id="8" name="Text Placeholder 2"/>
          <p:cNvSpPr>
            <a:spLocks noGrp="1"/>
          </p:cNvSpPr>
          <p:nvPr>
            <p:ph type="body" idx="11"/>
          </p:nvPr>
        </p:nvSpPr>
        <p:spPr>
          <a:xfrm>
            <a:off x="457200" y="924643"/>
            <a:ext cx="8229600" cy="442912"/>
          </a:xfrm>
        </p:spPr>
        <p:txBody>
          <a:bodyPr/>
          <a:lstStyle/>
          <a:p>
            <a:r>
              <a:rPr lang="en-US" sz="2400"/>
              <a:t>sub-module Decoupling capacitors</a:t>
            </a:r>
          </a:p>
        </p:txBody>
      </p:sp>
      <p:pic>
        <p:nvPicPr>
          <p:cNvPr id="2" name="Picture 2" descr="Diagram, schematic&#10;&#10;Description automatically generated">
            <a:extLst>
              <a:ext uri="{FF2B5EF4-FFF2-40B4-BE49-F238E27FC236}">
                <a16:creationId xmlns:a16="http://schemas.microsoft.com/office/drawing/2014/main" id="{48792F80-E89B-8EE8-C86B-FE40F4C00F7D}"/>
              </a:ext>
            </a:extLst>
          </p:cNvPr>
          <p:cNvPicPr>
            <a:picLocks noChangeAspect="1"/>
          </p:cNvPicPr>
          <p:nvPr/>
        </p:nvPicPr>
        <p:blipFill>
          <a:blip r:embed="rId2"/>
          <a:stretch>
            <a:fillRect/>
          </a:stretch>
        </p:blipFill>
        <p:spPr>
          <a:xfrm>
            <a:off x="459955" y="1294435"/>
            <a:ext cx="6939140" cy="4780320"/>
          </a:xfrm>
          <a:prstGeom prst="rect">
            <a:avLst/>
          </a:prstGeom>
        </p:spPr>
      </p:pic>
      <p:pic>
        <p:nvPicPr>
          <p:cNvPr id="6" name="Picture 6" descr="Diagram, schematic&#10;&#10;Description automatically generated">
            <a:extLst>
              <a:ext uri="{FF2B5EF4-FFF2-40B4-BE49-F238E27FC236}">
                <a16:creationId xmlns:a16="http://schemas.microsoft.com/office/drawing/2014/main" id="{846C343B-BECD-2B66-6AAF-E575DC20C295}"/>
              </a:ext>
            </a:extLst>
          </p:cNvPr>
          <p:cNvPicPr>
            <a:picLocks noChangeAspect="1"/>
          </p:cNvPicPr>
          <p:nvPr/>
        </p:nvPicPr>
        <p:blipFill>
          <a:blip r:embed="rId3"/>
          <a:stretch>
            <a:fillRect/>
          </a:stretch>
        </p:blipFill>
        <p:spPr>
          <a:xfrm>
            <a:off x="2835467" y="3277894"/>
            <a:ext cx="6309910" cy="3579732"/>
          </a:xfrm>
          <a:prstGeom prst="rect">
            <a:avLst/>
          </a:prstGeom>
        </p:spPr>
      </p:pic>
      <p:sp>
        <p:nvSpPr>
          <p:cNvPr id="5" name="Rectangle 4">
            <a:extLst>
              <a:ext uri="{FF2B5EF4-FFF2-40B4-BE49-F238E27FC236}">
                <a16:creationId xmlns:a16="http://schemas.microsoft.com/office/drawing/2014/main" id="{A30FCD27-4098-F6D9-BB78-5666CD8E1D16}"/>
              </a:ext>
            </a:extLst>
          </p:cNvPr>
          <p:cNvSpPr/>
          <p:nvPr/>
        </p:nvSpPr>
        <p:spPr>
          <a:xfrm>
            <a:off x="687205" y="2574800"/>
            <a:ext cx="2046833" cy="1186054"/>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63487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p:txBody>
      </p:sp>
      <p:sp>
        <p:nvSpPr>
          <p:cNvPr id="8" name="Text Placeholder 2"/>
          <p:cNvSpPr>
            <a:spLocks noGrp="1"/>
          </p:cNvSpPr>
          <p:nvPr>
            <p:ph type="body" idx="11"/>
          </p:nvPr>
        </p:nvSpPr>
        <p:spPr>
          <a:xfrm>
            <a:off x="457200" y="924643"/>
            <a:ext cx="8229600" cy="442912"/>
          </a:xfrm>
        </p:spPr>
        <p:txBody>
          <a:bodyPr/>
          <a:lstStyle/>
          <a:p>
            <a:r>
              <a:rPr lang="en-US" sz="2400"/>
              <a:t>sub-module Connectors</a:t>
            </a:r>
          </a:p>
        </p:txBody>
      </p:sp>
      <p:pic>
        <p:nvPicPr>
          <p:cNvPr id="2" name="Picture 2" descr="Diagram, schematic&#10;&#10;Description automatically generated">
            <a:extLst>
              <a:ext uri="{FF2B5EF4-FFF2-40B4-BE49-F238E27FC236}">
                <a16:creationId xmlns:a16="http://schemas.microsoft.com/office/drawing/2014/main" id="{48792F80-E89B-8EE8-C86B-FE40F4C00F7D}"/>
              </a:ext>
            </a:extLst>
          </p:cNvPr>
          <p:cNvPicPr>
            <a:picLocks noChangeAspect="1"/>
          </p:cNvPicPr>
          <p:nvPr/>
        </p:nvPicPr>
        <p:blipFill>
          <a:blip r:embed="rId2"/>
          <a:stretch>
            <a:fillRect/>
          </a:stretch>
        </p:blipFill>
        <p:spPr>
          <a:xfrm>
            <a:off x="2201997" y="2079387"/>
            <a:ext cx="6939140" cy="4780320"/>
          </a:xfrm>
          <a:prstGeom prst="rect">
            <a:avLst/>
          </a:prstGeom>
        </p:spPr>
      </p:pic>
      <p:pic>
        <p:nvPicPr>
          <p:cNvPr id="3" name="Picture 4" descr="Diagram&#10;&#10;Description automatically generated">
            <a:extLst>
              <a:ext uri="{FF2B5EF4-FFF2-40B4-BE49-F238E27FC236}">
                <a16:creationId xmlns:a16="http://schemas.microsoft.com/office/drawing/2014/main" id="{DE908D2F-FCB9-7416-CCC1-D29FD0AB9619}"/>
              </a:ext>
            </a:extLst>
          </p:cNvPr>
          <p:cNvPicPr>
            <a:picLocks noChangeAspect="1"/>
          </p:cNvPicPr>
          <p:nvPr/>
        </p:nvPicPr>
        <p:blipFill>
          <a:blip r:embed="rId3"/>
          <a:stretch>
            <a:fillRect/>
          </a:stretch>
        </p:blipFill>
        <p:spPr>
          <a:xfrm>
            <a:off x="2108326" y="1288974"/>
            <a:ext cx="3068251" cy="5560762"/>
          </a:xfrm>
          <a:prstGeom prst="rect">
            <a:avLst/>
          </a:prstGeom>
        </p:spPr>
      </p:pic>
      <p:sp>
        <p:nvSpPr>
          <p:cNvPr id="6" name="Rectangle 5">
            <a:extLst>
              <a:ext uri="{FF2B5EF4-FFF2-40B4-BE49-F238E27FC236}">
                <a16:creationId xmlns:a16="http://schemas.microsoft.com/office/drawing/2014/main" id="{E322109B-7A4B-3355-A6F3-1F91A0A9B97E}"/>
              </a:ext>
            </a:extLst>
          </p:cNvPr>
          <p:cNvSpPr/>
          <p:nvPr/>
        </p:nvSpPr>
        <p:spPr>
          <a:xfrm>
            <a:off x="7145844" y="3614516"/>
            <a:ext cx="1826496" cy="2322169"/>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17796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p:txBody>
      </p:sp>
      <p:sp>
        <p:nvSpPr>
          <p:cNvPr id="8" name="Text Placeholder 2"/>
          <p:cNvSpPr>
            <a:spLocks noGrp="1"/>
          </p:cNvSpPr>
          <p:nvPr>
            <p:ph type="body" idx="11"/>
          </p:nvPr>
        </p:nvSpPr>
        <p:spPr>
          <a:xfrm>
            <a:off x="457200" y="924643"/>
            <a:ext cx="8229600" cy="442912"/>
          </a:xfrm>
        </p:spPr>
        <p:txBody>
          <a:bodyPr/>
          <a:lstStyle/>
          <a:p>
            <a:r>
              <a:rPr lang="en-US" sz="2400"/>
              <a:t>sub-module Reset and Pull down</a:t>
            </a:r>
          </a:p>
        </p:txBody>
      </p:sp>
      <p:pic>
        <p:nvPicPr>
          <p:cNvPr id="2" name="Picture 2" descr="Diagram, schematic&#10;&#10;Description automatically generated">
            <a:extLst>
              <a:ext uri="{FF2B5EF4-FFF2-40B4-BE49-F238E27FC236}">
                <a16:creationId xmlns:a16="http://schemas.microsoft.com/office/drawing/2014/main" id="{48792F80-E89B-8EE8-C86B-FE40F4C00F7D}"/>
              </a:ext>
            </a:extLst>
          </p:cNvPr>
          <p:cNvPicPr>
            <a:picLocks noChangeAspect="1"/>
          </p:cNvPicPr>
          <p:nvPr/>
        </p:nvPicPr>
        <p:blipFill>
          <a:blip r:embed="rId2"/>
          <a:stretch>
            <a:fillRect/>
          </a:stretch>
        </p:blipFill>
        <p:spPr>
          <a:xfrm>
            <a:off x="2201997" y="2079387"/>
            <a:ext cx="6939140" cy="4780320"/>
          </a:xfrm>
          <a:prstGeom prst="rect">
            <a:avLst/>
          </a:prstGeom>
        </p:spPr>
      </p:pic>
      <p:pic>
        <p:nvPicPr>
          <p:cNvPr id="5" name="Picture 5" descr="Chart&#10;&#10;Description automatically generated">
            <a:extLst>
              <a:ext uri="{FF2B5EF4-FFF2-40B4-BE49-F238E27FC236}">
                <a16:creationId xmlns:a16="http://schemas.microsoft.com/office/drawing/2014/main" id="{EB2EC6F5-F74A-4413-91B7-AF079CA0181A}"/>
              </a:ext>
            </a:extLst>
          </p:cNvPr>
          <p:cNvPicPr>
            <a:picLocks noChangeAspect="1"/>
          </p:cNvPicPr>
          <p:nvPr/>
        </p:nvPicPr>
        <p:blipFill>
          <a:blip r:embed="rId3"/>
          <a:stretch>
            <a:fillRect/>
          </a:stretch>
        </p:blipFill>
        <p:spPr>
          <a:xfrm>
            <a:off x="2036974" y="1288974"/>
            <a:ext cx="3486376" cy="5567649"/>
          </a:xfrm>
          <a:prstGeom prst="rect">
            <a:avLst/>
          </a:prstGeom>
        </p:spPr>
      </p:pic>
      <p:sp>
        <p:nvSpPr>
          <p:cNvPr id="6" name="Rectangle 5">
            <a:extLst>
              <a:ext uri="{FF2B5EF4-FFF2-40B4-BE49-F238E27FC236}">
                <a16:creationId xmlns:a16="http://schemas.microsoft.com/office/drawing/2014/main" id="{3B8F71A5-9EDA-E723-44BF-C384B8D88DBE}"/>
              </a:ext>
            </a:extLst>
          </p:cNvPr>
          <p:cNvSpPr/>
          <p:nvPr/>
        </p:nvSpPr>
        <p:spPr>
          <a:xfrm>
            <a:off x="7483235" y="2168553"/>
            <a:ext cx="1000231" cy="1454591"/>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00173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p:txBody>
      </p:sp>
      <p:sp>
        <p:nvSpPr>
          <p:cNvPr id="8" name="Text Placeholder 2"/>
          <p:cNvSpPr>
            <a:spLocks noGrp="1"/>
          </p:cNvSpPr>
          <p:nvPr>
            <p:ph type="body" idx="11"/>
          </p:nvPr>
        </p:nvSpPr>
        <p:spPr>
          <a:xfrm>
            <a:off x="457200" y="924643"/>
            <a:ext cx="8229600" cy="442912"/>
          </a:xfrm>
        </p:spPr>
        <p:txBody>
          <a:bodyPr/>
          <a:lstStyle/>
          <a:p>
            <a:r>
              <a:rPr lang="en-US" sz="2400"/>
              <a:t>sub-module Testing</a:t>
            </a:r>
          </a:p>
        </p:txBody>
      </p:sp>
      <p:pic>
        <p:nvPicPr>
          <p:cNvPr id="2" name="Picture 2" descr="Diagram, schematic&#10;&#10;Description automatically generated">
            <a:extLst>
              <a:ext uri="{FF2B5EF4-FFF2-40B4-BE49-F238E27FC236}">
                <a16:creationId xmlns:a16="http://schemas.microsoft.com/office/drawing/2014/main" id="{48792F80-E89B-8EE8-C86B-FE40F4C00F7D}"/>
              </a:ext>
            </a:extLst>
          </p:cNvPr>
          <p:cNvPicPr>
            <a:picLocks noChangeAspect="1"/>
          </p:cNvPicPr>
          <p:nvPr/>
        </p:nvPicPr>
        <p:blipFill>
          <a:blip r:embed="rId2"/>
          <a:stretch>
            <a:fillRect/>
          </a:stretch>
        </p:blipFill>
        <p:spPr>
          <a:xfrm>
            <a:off x="459955" y="1294435"/>
            <a:ext cx="6939140" cy="4780320"/>
          </a:xfrm>
          <a:prstGeom prst="rect">
            <a:avLst/>
          </a:prstGeom>
        </p:spPr>
      </p:pic>
      <p:pic>
        <p:nvPicPr>
          <p:cNvPr id="3" name="Picture 4">
            <a:extLst>
              <a:ext uri="{FF2B5EF4-FFF2-40B4-BE49-F238E27FC236}">
                <a16:creationId xmlns:a16="http://schemas.microsoft.com/office/drawing/2014/main" id="{AF435CDD-6027-90ED-B981-B90881105D3D}"/>
              </a:ext>
            </a:extLst>
          </p:cNvPr>
          <p:cNvPicPr>
            <a:picLocks noChangeAspect="1"/>
          </p:cNvPicPr>
          <p:nvPr/>
        </p:nvPicPr>
        <p:blipFill>
          <a:blip r:embed="rId3"/>
          <a:stretch>
            <a:fillRect/>
          </a:stretch>
        </p:blipFill>
        <p:spPr>
          <a:xfrm>
            <a:off x="2560045" y="3195179"/>
            <a:ext cx="6585331" cy="3655649"/>
          </a:xfrm>
          <a:prstGeom prst="rect">
            <a:avLst/>
          </a:prstGeom>
        </p:spPr>
      </p:pic>
      <p:sp>
        <p:nvSpPr>
          <p:cNvPr id="6" name="Rectangle 5">
            <a:extLst>
              <a:ext uri="{FF2B5EF4-FFF2-40B4-BE49-F238E27FC236}">
                <a16:creationId xmlns:a16="http://schemas.microsoft.com/office/drawing/2014/main" id="{AAF09585-30F1-9E79-A234-0031DF37AE38}"/>
              </a:ext>
            </a:extLst>
          </p:cNvPr>
          <p:cNvSpPr/>
          <p:nvPr/>
        </p:nvSpPr>
        <p:spPr>
          <a:xfrm>
            <a:off x="687205" y="3862396"/>
            <a:ext cx="1826496" cy="1110314"/>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06252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Main Keyboard Overview</a:t>
            </a:r>
          </a:p>
        </p:txBody>
      </p:sp>
      <p:pic>
        <p:nvPicPr>
          <p:cNvPr id="4" name="Picture 4" descr="Diagram&#10;&#10;Description automatically generated">
            <a:extLst>
              <a:ext uri="{FF2B5EF4-FFF2-40B4-BE49-F238E27FC236}">
                <a16:creationId xmlns:a16="http://schemas.microsoft.com/office/drawing/2014/main" id="{A15E0F62-AFC0-48B3-E54B-D663EA3EBDBE}"/>
              </a:ext>
            </a:extLst>
          </p:cNvPr>
          <p:cNvPicPr>
            <a:picLocks noChangeAspect="1"/>
          </p:cNvPicPr>
          <p:nvPr/>
        </p:nvPicPr>
        <p:blipFill>
          <a:blip r:embed="rId2"/>
          <a:stretch>
            <a:fillRect/>
          </a:stretch>
        </p:blipFill>
        <p:spPr>
          <a:xfrm>
            <a:off x="311285" y="1899410"/>
            <a:ext cx="8531157" cy="3059181"/>
          </a:xfrm>
          <a:prstGeom prst="rect">
            <a:avLst/>
          </a:prstGeom>
        </p:spPr>
      </p:pic>
    </p:spTree>
    <p:extLst>
      <p:ext uri="{BB962C8B-B14F-4D97-AF65-F5344CB8AC3E}">
        <p14:creationId xmlns:p14="http://schemas.microsoft.com/office/powerpoint/2010/main" val="21598874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Main Keyboard Microcontroller</a:t>
            </a:r>
          </a:p>
        </p:txBody>
      </p:sp>
      <p:pic>
        <p:nvPicPr>
          <p:cNvPr id="5" name="Picture 4" descr="Diagram&#10;&#10;Description automatically generated">
            <a:extLst>
              <a:ext uri="{FF2B5EF4-FFF2-40B4-BE49-F238E27FC236}">
                <a16:creationId xmlns:a16="http://schemas.microsoft.com/office/drawing/2014/main" id="{D0756AD0-28B4-8F56-0A90-06B4AA1E8489}"/>
              </a:ext>
            </a:extLst>
          </p:cNvPr>
          <p:cNvPicPr>
            <a:picLocks noChangeAspect="1"/>
          </p:cNvPicPr>
          <p:nvPr/>
        </p:nvPicPr>
        <p:blipFill>
          <a:blip r:embed="rId2"/>
          <a:stretch>
            <a:fillRect/>
          </a:stretch>
        </p:blipFill>
        <p:spPr>
          <a:xfrm>
            <a:off x="255301" y="1451541"/>
            <a:ext cx="8531157" cy="3059181"/>
          </a:xfrm>
          <a:prstGeom prst="rect">
            <a:avLst/>
          </a:prstGeom>
        </p:spPr>
      </p:pic>
      <p:pic>
        <p:nvPicPr>
          <p:cNvPr id="2" name="Picture 2" descr="A picture containing text, electronics, circuit&#10;&#10;Description automatically generated">
            <a:extLst>
              <a:ext uri="{FF2B5EF4-FFF2-40B4-BE49-F238E27FC236}">
                <a16:creationId xmlns:a16="http://schemas.microsoft.com/office/drawing/2014/main" id="{CC583C8F-9B7F-24BB-2350-EAE7EABC6FF2}"/>
              </a:ext>
            </a:extLst>
          </p:cNvPr>
          <p:cNvPicPr>
            <a:picLocks noChangeAspect="1"/>
          </p:cNvPicPr>
          <p:nvPr/>
        </p:nvPicPr>
        <p:blipFill>
          <a:blip r:embed="rId3"/>
          <a:stretch>
            <a:fillRect/>
          </a:stretch>
        </p:blipFill>
        <p:spPr>
          <a:xfrm>
            <a:off x="3561515" y="2450034"/>
            <a:ext cx="5019472" cy="4219514"/>
          </a:xfrm>
          <a:prstGeom prst="rect">
            <a:avLst/>
          </a:prstGeom>
        </p:spPr>
      </p:pic>
      <p:sp>
        <p:nvSpPr>
          <p:cNvPr id="7" name="Rectangle 6">
            <a:extLst>
              <a:ext uri="{FF2B5EF4-FFF2-40B4-BE49-F238E27FC236}">
                <a16:creationId xmlns:a16="http://schemas.microsoft.com/office/drawing/2014/main" id="{008D19BE-A8F0-A0F0-C939-5275CA52CDB7}"/>
              </a:ext>
            </a:extLst>
          </p:cNvPr>
          <p:cNvSpPr/>
          <p:nvPr/>
        </p:nvSpPr>
        <p:spPr>
          <a:xfrm>
            <a:off x="3648269" y="1488232"/>
            <a:ext cx="755781" cy="625151"/>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35252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Main Keyboard Crystal Oscillator</a:t>
            </a:r>
          </a:p>
        </p:txBody>
      </p:sp>
      <p:pic>
        <p:nvPicPr>
          <p:cNvPr id="5" name="Picture 4" descr="Diagram&#10;&#10;Description automatically generated">
            <a:extLst>
              <a:ext uri="{FF2B5EF4-FFF2-40B4-BE49-F238E27FC236}">
                <a16:creationId xmlns:a16="http://schemas.microsoft.com/office/drawing/2014/main" id="{D0756AD0-28B4-8F56-0A90-06B4AA1E8489}"/>
              </a:ext>
            </a:extLst>
          </p:cNvPr>
          <p:cNvPicPr>
            <a:picLocks noChangeAspect="1"/>
          </p:cNvPicPr>
          <p:nvPr/>
        </p:nvPicPr>
        <p:blipFill>
          <a:blip r:embed="rId2"/>
          <a:stretch>
            <a:fillRect/>
          </a:stretch>
        </p:blipFill>
        <p:spPr>
          <a:xfrm>
            <a:off x="255301" y="1451541"/>
            <a:ext cx="8531157" cy="3059181"/>
          </a:xfrm>
          <a:prstGeom prst="rect">
            <a:avLst/>
          </a:prstGeom>
        </p:spPr>
      </p:pic>
      <p:sp>
        <p:nvSpPr>
          <p:cNvPr id="7" name="Rectangle 6">
            <a:extLst>
              <a:ext uri="{FF2B5EF4-FFF2-40B4-BE49-F238E27FC236}">
                <a16:creationId xmlns:a16="http://schemas.microsoft.com/office/drawing/2014/main" id="{008D19BE-A8F0-A0F0-C939-5275CA52CDB7}"/>
              </a:ext>
            </a:extLst>
          </p:cNvPr>
          <p:cNvSpPr/>
          <p:nvPr/>
        </p:nvSpPr>
        <p:spPr>
          <a:xfrm>
            <a:off x="3247052" y="1478901"/>
            <a:ext cx="615823" cy="541177"/>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3">
            <a:extLst>
              <a:ext uri="{FF2B5EF4-FFF2-40B4-BE49-F238E27FC236}">
                <a16:creationId xmlns:a16="http://schemas.microsoft.com/office/drawing/2014/main" id="{FEF3122C-F36D-0F71-E441-E6545CFD29EB}"/>
              </a:ext>
            </a:extLst>
          </p:cNvPr>
          <p:cNvPicPr>
            <a:picLocks noChangeAspect="1"/>
          </p:cNvPicPr>
          <p:nvPr/>
        </p:nvPicPr>
        <p:blipFill>
          <a:blip r:embed="rId3"/>
          <a:stretch>
            <a:fillRect/>
          </a:stretch>
        </p:blipFill>
        <p:spPr>
          <a:xfrm>
            <a:off x="4180114" y="1943745"/>
            <a:ext cx="4292081" cy="4556713"/>
          </a:xfrm>
          <a:prstGeom prst="rect">
            <a:avLst/>
          </a:prstGeom>
        </p:spPr>
      </p:pic>
    </p:spTree>
    <p:extLst>
      <p:ext uri="{BB962C8B-B14F-4D97-AF65-F5344CB8AC3E}">
        <p14:creationId xmlns:p14="http://schemas.microsoft.com/office/powerpoint/2010/main" val="2693247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Main Keyboard Buck Converter</a:t>
            </a:r>
          </a:p>
        </p:txBody>
      </p:sp>
      <p:pic>
        <p:nvPicPr>
          <p:cNvPr id="5" name="Picture 4" descr="Diagram&#10;&#10;Description automatically generated">
            <a:extLst>
              <a:ext uri="{FF2B5EF4-FFF2-40B4-BE49-F238E27FC236}">
                <a16:creationId xmlns:a16="http://schemas.microsoft.com/office/drawing/2014/main" id="{D0756AD0-28B4-8F56-0A90-06B4AA1E8489}"/>
              </a:ext>
            </a:extLst>
          </p:cNvPr>
          <p:cNvPicPr>
            <a:picLocks noChangeAspect="1"/>
          </p:cNvPicPr>
          <p:nvPr/>
        </p:nvPicPr>
        <p:blipFill>
          <a:blip r:embed="rId2"/>
          <a:stretch>
            <a:fillRect/>
          </a:stretch>
        </p:blipFill>
        <p:spPr>
          <a:xfrm>
            <a:off x="255301" y="1451541"/>
            <a:ext cx="8531157" cy="3059181"/>
          </a:xfrm>
          <a:prstGeom prst="rect">
            <a:avLst/>
          </a:prstGeom>
        </p:spPr>
      </p:pic>
      <p:sp>
        <p:nvSpPr>
          <p:cNvPr id="7" name="Rectangle 6">
            <a:extLst>
              <a:ext uri="{FF2B5EF4-FFF2-40B4-BE49-F238E27FC236}">
                <a16:creationId xmlns:a16="http://schemas.microsoft.com/office/drawing/2014/main" id="{008D19BE-A8F0-A0F0-C939-5275CA52CDB7}"/>
              </a:ext>
            </a:extLst>
          </p:cNvPr>
          <p:cNvSpPr/>
          <p:nvPr/>
        </p:nvSpPr>
        <p:spPr>
          <a:xfrm>
            <a:off x="4432039" y="1450909"/>
            <a:ext cx="1184991" cy="541177"/>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3" descr="Graphical user interface&#10;&#10;Description automatically generated">
            <a:extLst>
              <a:ext uri="{FF2B5EF4-FFF2-40B4-BE49-F238E27FC236}">
                <a16:creationId xmlns:a16="http://schemas.microsoft.com/office/drawing/2014/main" id="{B10F06FD-3677-543F-CEFE-7DF5F340ADC7}"/>
              </a:ext>
            </a:extLst>
          </p:cNvPr>
          <p:cNvPicPr>
            <a:picLocks noChangeAspect="1"/>
          </p:cNvPicPr>
          <p:nvPr/>
        </p:nvPicPr>
        <p:blipFill>
          <a:blip r:embed="rId3"/>
          <a:stretch>
            <a:fillRect/>
          </a:stretch>
        </p:blipFill>
        <p:spPr>
          <a:xfrm>
            <a:off x="774442" y="2708170"/>
            <a:ext cx="8014995" cy="3018532"/>
          </a:xfrm>
          <a:prstGeom prst="rect">
            <a:avLst/>
          </a:prstGeom>
        </p:spPr>
      </p:pic>
    </p:spTree>
    <p:extLst>
      <p:ext uri="{BB962C8B-B14F-4D97-AF65-F5344CB8AC3E}">
        <p14:creationId xmlns:p14="http://schemas.microsoft.com/office/powerpoint/2010/main" val="21046234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Project Overview</a:t>
            </a:r>
          </a:p>
        </p:txBody>
      </p:sp>
      <p:sp>
        <p:nvSpPr>
          <p:cNvPr id="13" name="Text Placeholder 12"/>
          <p:cNvSpPr>
            <a:spLocks noGrp="1"/>
          </p:cNvSpPr>
          <p:nvPr>
            <p:ph type="body" idx="12"/>
          </p:nvPr>
        </p:nvSpPr>
        <p:spPr>
          <a:xfrm>
            <a:off x="457200" y="1276709"/>
            <a:ext cx="8235949" cy="4700579"/>
          </a:xfrm>
        </p:spPr>
        <p:txBody>
          <a:bodyPr>
            <a:noAutofit/>
          </a:bodyPr>
          <a:lstStyle/>
          <a:p>
            <a:pPr marL="285750" indent="-285750">
              <a:buFont typeface="Arial" panose="020B0604020202020204" pitchFamily="34" charset="0"/>
              <a:buChar char="•"/>
            </a:pPr>
            <a:r>
              <a:rPr lang="en-US" sz="2200">
                <a:solidFill>
                  <a:srgbClr val="000000"/>
                </a:solidFill>
              </a:rPr>
              <a:t>NYAKB is a newcomer in the growing mechanical keyboard community that includes a high quality, phone sized LCD screen that will display various information, and can interact with the keyboard itself. The module will be detachable. Current keyboards on the market don't have the unique display functionality NYAKB has.</a:t>
            </a:r>
          </a:p>
        </p:txBody>
      </p:sp>
      <p:sp>
        <p:nvSpPr>
          <p:cNvPr id="8" name="Text Placeholder 2"/>
          <p:cNvSpPr>
            <a:spLocks noGrp="1"/>
          </p:cNvSpPr>
          <p:nvPr>
            <p:ph type="body" idx="11"/>
          </p:nvPr>
        </p:nvSpPr>
        <p:spPr>
          <a:xfrm>
            <a:off x="457200" y="924643"/>
            <a:ext cx="8229600" cy="442912"/>
          </a:xfrm>
        </p:spPr>
        <p:txBody>
          <a:bodyPr/>
          <a:lstStyle/>
          <a:p>
            <a:r>
              <a:rPr lang="en-US" sz="2400"/>
              <a:t>Not your average Keyboard (NYAKB)</a:t>
            </a:r>
          </a:p>
        </p:txBody>
      </p:sp>
      <p:pic>
        <p:nvPicPr>
          <p:cNvPr id="3" name="Picture 3" descr="Diagram&#10;&#10;Description automatically generated">
            <a:extLst>
              <a:ext uri="{FF2B5EF4-FFF2-40B4-BE49-F238E27FC236}">
                <a16:creationId xmlns:a16="http://schemas.microsoft.com/office/drawing/2014/main" id="{78360789-A1B1-CEEC-7CD3-90CC42C48587}"/>
              </a:ext>
            </a:extLst>
          </p:cNvPr>
          <p:cNvPicPr>
            <a:picLocks noChangeAspect="1"/>
          </p:cNvPicPr>
          <p:nvPr/>
        </p:nvPicPr>
        <p:blipFill rotWithShape="1">
          <a:blip r:embed="rId2"/>
          <a:srcRect l="218" t="6484" r="29053" b="5237"/>
          <a:stretch/>
        </p:blipFill>
        <p:spPr>
          <a:xfrm>
            <a:off x="2694105" y="3429417"/>
            <a:ext cx="5557165" cy="3028473"/>
          </a:xfrm>
          <a:prstGeom prst="rect">
            <a:avLst/>
          </a:prstGeom>
        </p:spPr>
      </p:pic>
    </p:spTree>
    <p:extLst>
      <p:ext uri="{BB962C8B-B14F-4D97-AF65-F5344CB8AC3E}">
        <p14:creationId xmlns:p14="http://schemas.microsoft.com/office/powerpoint/2010/main" val="48513441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Main Keyboard USB</a:t>
            </a:r>
          </a:p>
        </p:txBody>
      </p:sp>
      <p:pic>
        <p:nvPicPr>
          <p:cNvPr id="5" name="Picture 4" descr="Diagram&#10;&#10;Description automatically generated">
            <a:extLst>
              <a:ext uri="{FF2B5EF4-FFF2-40B4-BE49-F238E27FC236}">
                <a16:creationId xmlns:a16="http://schemas.microsoft.com/office/drawing/2014/main" id="{D0756AD0-28B4-8F56-0A90-06B4AA1E8489}"/>
              </a:ext>
            </a:extLst>
          </p:cNvPr>
          <p:cNvPicPr>
            <a:picLocks noChangeAspect="1"/>
          </p:cNvPicPr>
          <p:nvPr/>
        </p:nvPicPr>
        <p:blipFill>
          <a:blip r:embed="rId2"/>
          <a:stretch>
            <a:fillRect/>
          </a:stretch>
        </p:blipFill>
        <p:spPr>
          <a:xfrm>
            <a:off x="255301" y="1451541"/>
            <a:ext cx="8531157" cy="3059181"/>
          </a:xfrm>
          <a:prstGeom prst="rect">
            <a:avLst/>
          </a:prstGeom>
        </p:spPr>
      </p:pic>
      <p:sp>
        <p:nvSpPr>
          <p:cNvPr id="7" name="Rectangle 6">
            <a:extLst>
              <a:ext uri="{FF2B5EF4-FFF2-40B4-BE49-F238E27FC236}">
                <a16:creationId xmlns:a16="http://schemas.microsoft.com/office/drawing/2014/main" id="{008D19BE-A8F0-A0F0-C939-5275CA52CDB7}"/>
              </a:ext>
            </a:extLst>
          </p:cNvPr>
          <p:cNvSpPr/>
          <p:nvPr/>
        </p:nvSpPr>
        <p:spPr>
          <a:xfrm>
            <a:off x="4124130" y="1478901"/>
            <a:ext cx="597162" cy="447871"/>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3">
            <a:extLst>
              <a:ext uri="{FF2B5EF4-FFF2-40B4-BE49-F238E27FC236}">
                <a16:creationId xmlns:a16="http://schemas.microsoft.com/office/drawing/2014/main" id="{620E2471-A054-9AAD-BCFC-F18DB882C1EE}"/>
              </a:ext>
            </a:extLst>
          </p:cNvPr>
          <p:cNvPicPr>
            <a:picLocks noChangeAspect="1"/>
          </p:cNvPicPr>
          <p:nvPr/>
        </p:nvPicPr>
        <p:blipFill>
          <a:blip r:embed="rId3"/>
          <a:stretch>
            <a:fillRect/>
          </a:stretch>
        </p:blipFill>
        <p:spPr>
          <a:xfrm>
            <a:off x="3424335" y="2201313"/>
            <a:ext cx="5085183" cy="4312166"/>
          </a:xfrm>
          <a:prstGeom prst="rect">
            <a:avLst/>
          </a:prstGeom>
        </p:spPr>
      </p:pic>
    </p:spTree>
    <p:extLst>
      <p:ext uri="{BB962C8B-B14F-4D97-AF65-F5344CB8AC3E}">
        <p14:creationId xmlns:p14="http://schemas.microsoft.com/office/powerpoint/2010/main" val="29839248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Main Keyboard Hot PLUG and Debug</a:t>
            </a:r>
          </a:p>
        </p:txBody>
      </p:sp>
      <p:pic>
        <p:nvPicPr>
          <p:cNvPr id="5" name="Picture 4" descr="Diagram&#10;&#10;Description automatically generated">
            <a:extLst>
              <a:ext uri="{FF2B5EF4-FFF2-40B4-BE49-F238E27FC236}">
                <a16:creationId xmlns:a16="http://schemas.microsoft.com/office/drawing/2014/main" id="{D0756AD0-28B4-8F56-0A90-06B4AA1E8489}"/>
              </a:ext>
            </a:extLst>
          </p:cNvPr>
          <p:cNvPicPr>
            <a:picLocks noChangeAspect="1"/>
          </p:cNvPicPr>
          <p:nvPr/>
        </p:nvPicPr>
        <p:blipFill>
          <a:blip r:embed="rId2"/>
          <a:stretch>
            <a:fillRect/>
          </a:stretch>
        </p:blipFill>
        <p:spPr>
          <a:xfrm>
            <a:off x="255301" y="1451541"/>
            <a:ext cx="8531157" cy="3059181"/>
          </a:xfrm>
          <a:prstGeom prst="rect">
            <a:avLst/>
          </a:prstGeom>
        </p:spPr>
      </p:pic>
      <p:sp>
        <p:nvSpPr>
          <p:cNvPr id="7" name="Rectangle 6">
            <a:extLst>
              <a:ext uri="{FF2B5EF4-FFF2-40B4-BE49-F238E27FC236}">
                <a16:creationId xmlns:a16="http://schemas.microsoft.com/office/drawing/2014/main" id="{008D19BE-A8F0-A0F0-C939-5275CA52CDB7}"/>
              </a:ext>
            </a:extLst>
          </p:cNvPr>
          <p:cNvSpPr/>
          <p:nvPr/>
        </p:nvSpPr>
        <p:spPr>
          <a:xfrm>
            <a:off x="3237722" y="1450909"/>
            <a:ext cx="354567" cy="447871"/>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3" descr="Diagram&#10;&#10;Description automatically generated">
            <a:extLst>
              <a:ext uri="{FF2B5EF4-FFF2-40B4-BE49-F238E27FC236}">
                <a16:creationId xmlns:a16="http://schemas.microsoft.com/office/drawing/2014/main" id="{BBECC834-0A11-5EB6-FE24-E61756496007}"/>
              </a:ext>
            </a:extLst>
          </p:cNvPr>
          <p:cNvPicPr>
            <a:picLocks noChangeAspect="1"/>
          </p:cNvPicPr>
          <p:nvPr/>
        </p:nvPicPr>
        <p:blipFill>
          <a:blip r:embed="rId3"/>
          <a:stretch>
            <a:fillRect/>
          </a:stretch>
        </p:blipFill>
        <p:spPr>
          <a:xfrm>
            <a:off x="2472612" y="2243106"/>
            <a:ext cx="6316824" cy="3799371"/>
          </a:xfrm>
          <a:prstGeom prst="rect">
            <a:avLst/>
          </a:prstGeom>
        </p:spPr>
      </p:pic>
    </p:spTree>
    <p:extLst>
      <p:ext uri="{BB962C8B-B14F-4D97-AF65-F5344CB8AC3E}">
        <p14:creationId xmlns:p14="http://schemas.microsoft.com/office/powerpoint/2010/main" val="24975464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Main Keyboard BOOT0 Switch</a:t>
            </a:r>
          </a:p>
        </p:txBody>
      </p:sp>
      <p:pic>
        <p:nvPicPr>
          <p:cNvPr id="5" name="Picture 4" descr="Diagram&#10;&#10;Description automatically generated">
            <a:extLst>
              <a:ext uri="{FF2B5EF4-FFF2-40B4-BE49-F238E27FC236}">
                <a16:creationId xmlns:a16="http://schemas.microsoft.com/office/drawing/2014/main" id="{D0756AD0-28B4-8F56-0A90-06B4AA1E8489}"/>
              </a:ext>
            </a:extLst>
          </p:cNvPr>
          <p:cNvPicPr>
            <a:picLocks noChangeAspect="1"/>
          </p:cNvPicPr>
          <p:nvPr/>
        </p:nvPicPr>
        <p:blipFill>
          <a:blip r:embed="rId2"/>
          <a:stretch>
            <a:fillRect/>
          </a:stretch>
        </p:blipFill>
        <p:spPr>
          <a:xfrm>
            <a:off x="255301" y="1451541"/>
            <a:ext cx="8531157" cy="3059181"/>
          </a:xfrm>
          <a:prstGeom prst="rect">
            <a:avLst/>
          </a:prstGeom>
        </p:spPr>
      </p:pic>
      <p:sp>
        <p:nvSpPr>
          <p:cNvPr id="7" name="Rectangle 6">
            <a:extLst>
              <a:ext uri="{FF2B5EF4-FFF2-40B4-BE49-F238E27FC236}">
                <a16:creationId xmlns:a16="http://schemas.microsoft.com/office/drawing/2014/main" id="{008D19BE-A8F0-A0F0-C939-5275CA52CDB7}"/>
              </a:ext>
            </a:extLst>
          </p:cNvPr>
          <p:cNvSpPr/>
          <p:nvPr/>
        </p:nvSpPr>
        <p:spPr>
          <a:xfrm>
            <a:off x="2341983" y="1450909"/>
            <a:ext cx="354567" cy="354565"/>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3" descr="Graphical user interface&#10;&#10;Description automatically generated">
            <a:extLst>
              <a:ext uri="{FF2B5EF4-FFF2-40B4-BE49-F238E27FC236}">
                <a16:creationId xmlns:a16="http://schemas.microsoft.com/office/drawing/2014/main" id="{D233BA20-B984-C8DA-1BC2-14D6C51A084D}"/>
              </a:ext>
            </a:extLst>
          </p:cNvPr>
          <p:cNvPicPr>
            <a:picLocks noChangeAspect="1"/>
          </p:cNvPicPr>
          <p:nvPr/>
        </p:nvPicPr>
        <p:blipFill>
          <a:blip r:embed="rId3"/>
          <a:stretch>
            <a:fillRect/>
          </a:stretch>
        </p:blipFill>
        <p:spPr>
          <a:xfrm>
            <a:off x="3890866" y="2336227"/>
            <a:ext cx="4609322" cy="4396902"/>
          </a:xfrm>
          <a:prstGeom prst="rect">
            <a:avLst/>
          </a:prstGeom>
        </p:spPr>
      </p:pic>
    </p:spTree>
    <p:extLst>
      <p:ext uri="{BB962C8B-B14F-4D97-AF65-F5344CB8AC3E}">
        <p14:creationId xmlns:p14="http://schemas.microsoft.com/office/powerpoint/2010/main" val="15028764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Main Keyboard </a:t>
            </a:r>
            <a:r>
              <a:rPr lang="en-US" sz="2400" err="1"/>
              <a:t>KeySwitch</a:t>
            </a:r>
          </a:p>
        </p:txBody>
      </p:sp>
      <p:pic>
        <p:nvPicPr>
          <p:cNvPr id="5" name="Picture 4" descr="Diagram&#10;&#10;Description automatically generated">
            <a:extLst>
              <a:ext uri="{FF2B5EF4-FFF2-40B4-BE49-F238E27FC236}">
                <a16:creationId xmlns:a16="http://schemas.microsoft.com/office/drawing/2014/main" id="{D0756AD0-28B4-8F56-0A90-06B4AA1E8489}"/>
              </a:ext>
            </a:extLst>
          </p:cNvPr>
          <p:cNvPicPr>
            <a:picLocks noChangeAspect="1"/>
          </p:cNvPicPr>
          <p:nvPr/>
        </p:nvPicPr>
        <p:blipFill>
          <a:blip r:embed="rId2"/>
          <a:stretch>
            <a:fillRect/>
          </a:stretch>
        </p:blipFill>
        <p:spPr>
          <a:xfrm>
            <a:off x="255301" y="1451541"/>
            <a:ext cx="8531157" cy="3059181"/>
          </a:xfrm>
          <a:prstGeom prst="rect">
            <a:avLst/>
          </a:prstGeom>
        </p:spPr>
      </p:pic>
      <p:sp>
        <p:nvSpPr>
          <p:cNvPr id="7" name="Rectangle 6">
            <a:extLst>
              <a:ext uri="{FF2B5EF4-FFF2-40B4-BE49-F238E27FC236}">
                <a16:creationId xmlns:a16="http://schemas.microsoft.com/office/drawing/2014/main" id="{008D19BE-A8F0-A0F0-C939-5275CA52CDB7}"/>
              </a:ext>
            </a:extLst>
          </p:cNvPr>
          <p:cNvSpPr/>
          <p:nvPr/>
        </p:nvSpPr>
        <p:spPr>
          <a:xfrm>
            <a:off x="569167" y="1534885"/>
            <a:ext cx="606493" cy="625152"/>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3" descr="Graphical user interface&#10;&#10;Description automatically generated">
            <a:extLst>
              <a:ext uri="{FF2B5EF4-FFF2-40B4-BE49-F238E27FC236}">
                <a16:creationId xmlns:a16="http://schemas.microsoft.com/office/drawing/2014/main" id="{AD10F548-6628-A95D-D2D9-4A4345E1A40C}"/>
              </a:ext>
            </a:extLst>
          </p:cNvPr>
          <p:cNvPicPr>
            <a:picLocks noChangeAspect="1"/>
          </p:cNvPicPr>
          <p:nvPr/>
        </p:nvPicPr>
        <p:blipFill>
          <a:blip r:embed="rId3"/>
          <a:stretch>
            <a:fillRect/>
          </a:stretch>
        </p:blipFill>
        <p:spPr>
          <a:xfrm>
            <a:off x="4273421" y="2123753"/>
            <a:ext cx="4413379" cy="4495277"/>
          </a:xfrm>
          <a:prstGeom prst="rect">
            <a:avLst/>
          </a:prstGeom>
        </p:spPr>
      </p:pic>
    </p:spTree>
    <p:extLst>
      <p:ext uri="{BB962C8B-B14F-4D97-AF65-F5344CB8AC3E}">
        <p14:creationId xmlns:p14="http://schemas.microsoft.com/office/powerpoint/2010/main" val="36939771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sub-module Design overview</a:t>
            </a:r>
          </a:p>
        </p:txBody>
      </p:sp>
      <p:pic>
        <p:nvPicPr>
          <p:cNvPr id="4" name="Picture 4" descr="A screenshot of a video game&#10;&#10;Description automatically generated">
            <a:extLst>
              <a:ext uri="{FF2B5EF4-FFF2-40B4-BE49-F238E27FC236}">
                <a16:creationId xmlns:a16="http://schemas.microsoft.com/office/drawing/2014/main" id="{1420844D-7A7C-6A03-B97C-3EFD4131B861}"/>
              </a:ext>
            </a:extLst>
          </p:cNvPr>
          <p:cNvPicPr>
            <a:picLocks noChangeAspect="1"/>
          </p:cNvPicPr>
          <p:nvPr/>
        </p:nvPicPr>
        <p:blipFill>
          <a:blip r:embed="rId2"/>
          <a:stretch>
            <a:fillRect/>
          </a:stretch>
        </p:blipFill>
        <p:spPr>
          <a:xfrm>
            <a:off x="2008187" y="1274839"/>
            <a:ext cx="5219700" cy="5584671"/>
          </a:xfrm>
          <a:prstGeom prst="rect">
            <a:avLst/>
          </a:prstGeom>
        </p:spPr>
      </p:pic>
    </p:spTree>
    <p:extLst>
      <p:ext uri="{BB962C8B-B14F-4D97-AF65-F5344CB8AC3E}">
        <p14:creationId xmlns:p14="http://schemas.microsoft.com/office/powerpoint/2010/main" val="23630399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sub-module Microcontroller</a:t>
            </a:r>
          </a:p>
        </p:txBody>
      </p:sp>
      <p:pic>
        <p:nvPicPr>
          <p:cNvPr id="5" name="Picture 5">
            <a:extLst>
              <a:ext uri="{FF2B5EF4-FFF2-40B4-BE49-F238E27FC236}">
                <a16:creationId xmlns:a16="http://schemas.microsoft.com/office/drawing/2014/main" id="{D88AD280-E5F5-70CF-4C6E-78CFCEB08ABD}"/>
              </a:ext>
            </a:extLst>
          </p:cNvPr>
          <p:cNvPicPr>
            <a:picLocks noChangeAspect="1"/>
          </p:cNvPicPr>
          <p:nvPr/>
        </p:nvPicPr>
        <p:blipFill>
          <a:blip r:embed="rId2"/>
          <a:stretch>
            <a:fillRect/>
          </a:stretch>
        </p:blipFill>
        <p:spPr>
          <a:xfrm>
            <a:off x="3467100" y="1273005"/>
            <a:ext cx="5581650" cy="5588341"/>
          </a:xfrm>
          <a:prstGeom prst="rect">
            <a:avLst/>
          </a:prstGeom>
        </p:spPr>
      </p:pic>
      <p:pic>
        <p:nvPicPr>
          <p:cNvPr id="3" name="Picture 4" descr="A screenshot of a video game&#10;&#10;Description automatically generated">
            <a:extLst>
              <a:ext uri="{FF2B5EF4-FFF2-40B4-BE49-F238E27FC236}">
                <a16:creationId xmlns:a16="http://schemas.microsoft.com/office/drawing/2014/main" id="{6263B6BF-A08A-0106-2767-C50908F81C27}"/>
              </a:ext>
            </a:extLst>
          </p:cNvPr>
          <p:cNvPicPr>
            <a:picLocks noChangeAspect="1"/>
          </p:cNvPicPr>
          <p:nvPr/>
        </p:nvPicPr>
        <p:blipFill>
          <a:blip r:embed="rId3"/>
          <a:stretch>
            <a:fillRect/>
          </a:stretch>
        </p:blipFill>
        <p:spPr>
          <a:xfrm>
            <a:off x="162862" y="1371237"/>
            <a:ext cx="2837303" cy="3030135"/>
          </a:xfrm>
          <a:prstGeom prst="rect">
            <a:avLst/>
          </a:prstGeom>
        </p:spPr>
      </p:pic>
      <p:sp>
        <p:nvSpPr>
          <p:cNvPr id="7" name="Rectangle 6">
            <a:extLst>
              <a:ext uri="{FF2B5EF4-FFF2-40B4-BE49-F238E27FC236}">
                <a16:creationId xmlns:a16="http://schemas.microsoft.com/office/drawing/2014/main" id="{C02D89E8-AF10-0515-6749-686A8F76EA58}"/>
              </a:ext>
            </a:extLst>
          </p:cNvPr>
          <p:cNvSpPr/>
          <p:nvPr/>
        </p:nvSpPr>
        <p:spPr>
          <a:xfrm>
            <a:off x="1189850" y="2457745"/>
            <a:ext cx="711038" cy="704067"/>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046261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sub-module Programming Header </a:t>
            </a:r>
          </a:p>
        </p:txBody>
      </p:sp>
      <p:pic>
        <p:nvPicPr>
          <p:cNvPr id="10" name="Picture 4" descr="A screenshot of a video game&#10;&#10;Description automatically generated">
            <a:extLst>
              <a:ext uri="{FF2B5EF4-FFF2-40B4-BE49-F238E27FC236}">
                <a16:creationId xmlns:a16="http://schemas.microsoft.com/office/drawing/2014/main" id="{D1D16604-4E0F-0817-03FE-874B313510EC}"/>
              </a:ext>
            </a:extLst>
          </p:cNvPr>
          <p:cNvPicPr>
            <a:picLocks noChangeAspect="1"/>
          </p:cNvPicPr>
          <p:nvPr/>
        </p:nvPicPr>
        <p:blipFill>
          <a:blip r:embed="rId2"/>
          <a:stretch>
            <a:fillRect/>
          </a:stretch>
        </p:blipFill>
        <p:spPr>
          <a:xfrm>
            <a:off x="162862" y="1371237"/>
            <a:ext cx="2837303" cy="3030135"/>
          </a:xfrm>
          <a:prstGeom prst="rect">
            <a:avLst/>
          </a:prstGeom>
        </p:spPr>
      </p:pic>
      <p:pic>
        <p:nvPicPr>
          <p:cNvPr id="7" name="Picture 8" descr="A picture containing text&#10;&#10;Description automatically generated">
            <a:extLst>
              <a:ext uri="{FF2B5EF4-FFF2-40B4-BE49-F238E27FC236}">
                <a16:creationId xmlns:a16="http://schemas.microsoft.com/office/drawing/2014/main" id="{771FF9CA-CE73-BFF5-9C13-C293EB154B83}"/>
              </a:ext>
            </a:extLst>
          </p:cNvPr>
          <p:cNvPicPr>
            <a:picLocks noChangeAspect="1"/>
          </p:cNvPicPr>
          <p:nvPr/>
        </p:nvPicPr>
        <p:blipFill>
          <a:blip r:embed="rId3"/>
          <a:stretch>
            <a:fillRect/>
          </a:stretch>
        </p:blipFill>
        <p:spPr>
          <a:xfrm>
            <a:off x="2389283" y="2070170"/>
            <a:ext cx="6591300" cy="4730991"/>
          </a:xfrm>
          <a:prstGeom prst="rect">
            <a:avLst/>
          </a:prstGeom>
        </p:spPr>
      </p:pic>
      <p:sp>
        <p:nvSpPr>
          <p:cNvPr id="3" name="Rectangle 2">
            <a:extLst>
              <a:ext uri="{FF2B5EF4-FFF2-40B4-BE49-F238E27FC236}">
                <a16:creationId xmlns:a16="http://schemas.microsoft.com/office/drawing/2014/main" id="{9350F78D-E738-7ED0-D3D1-3418076D0985}"/>
              </a:ext>
            </a:extLst>
          </p:cNvPr>
          <p:cNvSpPr/>
          <p:nvPr/>
        </p:nvSpPr>
        <p:spPr>
          <a:xfrm>
            <a:off x="1189850" y="1473111"/>
            <a:ext cx="952032" cy="628326"/>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77817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sub-module Programming Header Decoupling</a:t>
            </a:r>
          </a:p>
        </p:txBody>
      </p:sp>
      <p:pic>
        <p:nvPicPr>
          <p:cNvPr id="5" name="Picture 4" descr="A screenshot of a video game&#10;&#10;Description automatically generated">
            <a:extLst>
              <a:ext uri="{FF2B5EF4-FFF2-40B4-BE49-F238E27FC236}">
                <a16:creationId xmlns:a16="http://schemas.microsoft.com/office/drawing/2014/main" id="{D24DD4F7-3F61-3014-2D5E-396A5FD4DBF5}"/>
              </a:ext>
            </a:extLst>
          </p:cNvPr>
          <p:cNvPicPr>
            <a:picLocks noChangeAspect="1"/>
          </p:cNvPicPr>
          <p:nvPr/>
        </p:nvPicPr>
        <p:blipFill>
          <a:blip r:embed="rId2"/>
          <a:stretch>
            <a:fillRect/>
          </a:stretch>
        </p:blipFill>
        <p:spPr>
          <a:xfrm>
            <a:off x="162862" y="1371237"/>
            <a:ext cx="2837303" cy="3030135"/>
          </a:xfrm>
          <a:prstGeom prst="rect">
            <a:avLst/>
          </a:prstGeom>
        </p:spPr>
      </p:pic>
      <p:sp>
        <p:nvSpPr>
          <p:cNvPr id="3" name="Rectangle 2">
            <a:extLst>
              <a:ext uri="{FF2B5EF4-FFF2-40B4-BE49-F238E27FC236}">
                <a16:creationId xmlns:a16="http://schemas.microsoft.com/office/drawing/2014/main" id="{E901531C-2C36-0E92-FB92-853C4C7366E3}"/>
              </a:ext>
            </a:extLst>
          </p:cNvPr>
          <p:cNvSpPr/>
          <p:nvPr/>
        </p:nvSpPr>
        <p:spPr>
          <a:xfrm>
            <a:off x="163905" y="1610823"/>
            <a:ext cx="1165484" cy="690296"/>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6">
            <a:extLst>
              <a:ext uri="{FF2B5EF4-FFF2-40B4-BE49-F238E27FC236}">
                <a16:creationId xmlns:a16="http://schemas.microsoft.com/office/drawing/2014/main" id="{D8DE12F6-2F22-DC32-1066-DEE1BC796956}"/>
              </a:ext>
            </a:extLst>
          </p:cNvPr>
          <p:cNvPicPr>
            <a:picLocks noChangeAspect="1"/>
          </p:cNvPicPr>
          <p:nvPr/>
        </p:nvPicPr>
        <p:blipFill>
          <a:blip r:embed="rId3"/>
          <a:stretch>
            <a:fillRect/>
          </a:stretch>
        </p:blipFill>
        <p:spPr>
          <a:xfrm>
            <a:off x="1996807" y="2545600"/>
            <a:ext cx="7147882" cy="4312962"/>
          </a:xfrm>
          <a:prstGeom prst="rect">
            <a:avLst/>
          </a:prstGeom>
        </p:spPr>
      </p:pic>
    </p:spTree>
    <p:extLst>
      <p:ext uri="{BB962C8B-B14F-4D97-AF65-F5344CB8AC3E}">
        <p14:creationId xmlns:p14="http://schemas.microsoft.com/office/powerpoint/2010/main" val="6262313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sub-module Decoupling Capacitors</a:t>
            </a:r>
          </a:p>
        </p:txBody>
      </p:sp>
      <p:pic>
        <p:nvPicPr>
          <p:cNvPr id="5" name="Picture 5">
            <a:extLst>
              <a:ext uri="{FF2B5EF4-FFF2-40B4-BE49-F238E27FC236}">
                <a16:creationId xmlns:a16="http://schemas.microsoft.com/office/drawing/2014/main" id="{BAECAB96-CB84-CD33-609E-EB9A98091854}"/>
              </a:ext>
            </a:extLst>
          </p:cNvPr>
          <p:cNvPicPr>
            <a:picLocks noChangeAspect="1"/>
          </p:cNvPicPr>
          <p:nvPr/>
        </p:nvPicPr>
        <p:blipFill>
          <a:blip r:embed="rId2"/>
          <a:stretch>
            <a:fillRect/>
          </a:stretch>
        </p:blipFill>
        <p:spPr>
          <a:xfrm>
            <a:off x="3724275" y="1299296"/>
            <a:ext cx="5419725" cy="5554809"/>
          </a:xfrm>
          <a:prstGeom prst="rect">
            <a:avLst/>
          </a:prstGeom>
        </p:spPr>
      </p:pic>
      <p:pic>
        <p:nvPicPr>
          <p:cNvPr id="7" name="Picture 4" descr="A screenshot of a video game&#10;&#10;Description automatically generated">
            <a:extLst>
              <a:ext uri="{FF2B5EF4-FFF2-40B4-BE49-F238E27FC236}">
                <a16:creationId xmlns:a16="http://schemas.microsoft.com/office/drawing/2014/main" id="{35D69419-0D15-A594-D72E-9FA382B7AA59}"/>
              </a:ext>
            </a:extLst>
          </p:cNvPr>
          <p:cNvPicPr>
            <a:picLocks noChangeAspect="1"/>
          </p:cNvPicPr>
          <p:nvPr/>
        </p:nvPicPr>
        <p:blipFill>
          <a:blip r:embed="rId3"/>
          <a:stretch>
            <a:fillRect/>
          </a:stretch>
        </p:blipFill>
        <p:spPr>
          <a:xfrm>
            <a:off x="162862" y="1371237"/>
            <a:ext cx="2837303" cy="3030135"/>
          </a:xfrm>
          <a:prstGeom prst="rect">
            <a:avLst/>
          </a:prstGeom>
        </p:spPr>
      </p:pic>
      <p:sp>
        <p:nvSpPr>
          <p:cNvPr id="3" name="Rectangle 2">
            <a:extLst>
              <a:ext uri="{FF2B5EF4-FFF2-40B4-BE49-F238E27FC236}">
                <a16:creationId xmlns:a16="http://schemas.microsoft.com/office/drawing/2014/main" id="{4A9BD7C9-F954-DEFA-E7C2-D7E7FD126B79}"/>
              </a:ext>
            </a:extLst>
          </p:cNvPr>
          <p:cNvSpPr/>
          <p:nvPr/>
        </p:nvSpPr>
        <p:spPr>
          <a:xfrm>
            <a:off x="1072796" y="2292492"/>
            <a:ext cx="938261" cy="993260"/>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65283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sub-module Reset and pull down</a:t>
            </a:r>
          </a:p>
        </p:txBody>
      </p:sp>
      <p:pic>
        <p:nvPicPr>
          <p:cNvPr id="7" name="Picture 8" descr="Diagram&#10;&#10;Description automatically generated">
            <a:extLst>
              <a:ext uri="{FF2B5EF4-FFF2-40B4-BE49-F238E27FC236}">
                <a16:creationId xmlns:a16="http://schemas.microsoft.com/office/drawing/2014/main" id="{3763C21C-43DD-17F9-1616-6DDC3337640A}"/>
              </a:ext>
            </a:extLst>
          </p:cNvPr>
          <p:cNvPicPr>
            <a:picLocks noChangeAspect="1"/>
          </p:cNvPicPr>
          <p:nvPr/>
        </p:nvPicPr>
        <p:blipFill>
          <a:blip r:embed="rId2"/>
          <a:stretch>
            <a:fillRect/>
          </a:stretch>
        </p:blipFill>
        <p:spPr>
          <a:xfrm>
            <a:off x="2947356" y="1275612"/>
            <a:ext cx="2702920" cy="3843721"/>
          </a:xfrm>
          <a:prstGeom prst="rect">
            <a:avLst/>
          </a:prstGeom>
        </p:spPr>
      </p:pic>
      <p:pic>
        <p:nvPicPr>
          <p:cNvPr id="2" name="Picture 3" descr="A screenshot of a video game&#10;&#10;Description automatically generated">
            <a:extLst>
              <a:ext uri="{FF2B5EF4-FFF2-40B4-BE49-F238E27FC236}">
                <a16:creationId xmlns:a16="http://schemas.microsoft.com/office/drawing/2014/main" id="{4DD64B1A-BBAB-9B98-BD06-8CE5FCEFADD8}"/>
              </a:ext>
            </a:extLst>
          </p:cNvPr>
          <p:cNvPicPr>
            <a:picLocks noChangeAspect="1"/>
          </p:cNvPicPr>
          <p:nvPr/>
        </p:nvPicPr>
        <p:blipFill>
          <a:blip r:embed="rId3"/>
          <a:stretch>
            <a:fillRect/>
          </a:stretch>
        </p:blipFill>
        <p:spPr>
          <a:xfrm>
            <a:off x="-1377" y="1375473"/>
            <a:ext cx="2743200" cy="2936513"/>
          </a:xfrm>
          <a:prstGeom prst="rect">
            <a:avLst/>
          </a:prstGeom>
        </p:spPr>
      </p:pic>
      <p:sp>
        <p:nvSpPr>
          <p:cNvPr id="3" name="Rectangle 2">
            <a:extLst>
              <a:ext uri="{FF2B5EF4-FFF2-40B4-BE49-F238E27FC236}">
                <a16:creationId xmlns:a16="http://schemas.microsoft.com/office/drawing/2014/main" id="{88240813-6DF3-908A-5B93-5B430CD33CDF}"/>
              </a:ext>
            </a:extLst>
          </p:cNvPr>
          <p:cNvSpPr/>
          <p:nvPr/>
        </p:nvSpPr>
        <p:spPr>
          <a:xfrm>
            <a:off x="1176079" y="2258063"/>
            <a:ext cx="256593" cy="215194"/>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4" descr="Graphical user interface&#10;&#10;Description automatically generated">
            <a:extLst>
              <a:ext uri="{FF2B5EF4-FFF2-40B4-BE49-F238E27FC236}">
                <a16:creationId xmlns:a16="http://schemas.microsoft.com/office/drawing/2014/main" id="{1478A902-A35D-1079-06D5-BB77E2D28E0D}"/>
              </a:ext>
            </a:extLst>
          </p:cNvPr>
          <p:cNvPicPr>
            <a:picLocks noChangeAspect="1"/>
          </p:cNvPicPr>
          <p:nvPr/>
        </p:nvPicPr>
        <p:blipFill>
          <a:blip r:embed="rId4"/>
          <a:stretch>
            <a:fillRect/>
          </a:stretch>
        </p:blipFill>
        <p:spPr>
          <a:xfrm>
            <a:off x="5617226" y="3313484"/>
            <a:ext cx="3528151" cy="3542977"/>
          </a:xfrm>
          <a:prstGeom prst="rect">
            <a:avLst/>
          </a:prstGeom>
        </p:spPr>
      </p:pic>
      <p:sp>
        <p:nvSpPr>
          <p:cNvPr id="5" name="Rectangle 4">
            <a:extLst>
              <a:ext uri="{FF2B5EF4-FFF2-40B4-BE49-F238E27FC236}">
                <a16:creationId xmlns:a16="http://schemas.microsoft.com/office/drawing/2014/main" id="{3EA2FB24-AE31-E777-B667-878F6D911E4F}"/>
              </a:ext>
            </a:extLst>
          </p:cNvPr>
          <p:cNvSpPr/>
          <p:nvPr/>
        </p:nvSpPr>
        <p:spPr>
          <a:xfrm>
            <a:off x="1885289" y="2258063"/>
            <a:ext cx="635299" cy="676524"/>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873916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PSSCs</a:t>
            </a:r>
          </a:p>
        </p:txBody>
      </p:sp>
      <p:sp>
        <p:nvSpPr>
          <p:cNvPr id="13" name="Text Placeholder 12"/>
          <p:cNvSpPr>
            <a:spLocks noGrp="1"/>
          </p:cNvSpPr>
          <p:nvPr>
            <p:ph type="body" idx="12"/>
          </p:nvPr>
        </p:nvSpPr>
        <p:spPr>
          <a:xfrm>
            <a:off x="457200" y="1276709"/>
            <a:ext cx="8235949" cy="4700579"/>
          </a:xfrm>
        </p:spPr>
        <p:txBody>
          <a:bodyPr>
            <a:noAutofit/>
          </a:bodyPr>
          <a:lstStyle/>
          <a:p>
            <a:pPr marL="457200" indent="-457200">
              <a:buAutoNum type="arabicPeriod"/>
            </a:pPr>
            <a:r>
              <a:rPr lang="en-US" sz="2000"/>
              <a:t>PSSC #1 (Hardware): An ability to have a key switch matrix for the various typing keys on a keyboard that can be scanned and debounced for clean inputs by the microcontroller on the main keyboard module.</a:t>
            </a:r>
            <a:endParaRPr lang="en-US" sz="2000" i="1">
              <a:solidFill>
                <a:srgbClr val="FF0000"/>
              </a:solidFill>
            </a:endParaRPr>
          </a:p>
          <a:p>
            <a:pPr marL="457200" indent="-457200">
              <a:buAutoNum type="arabicPeriod"/>
            </a:pPr>
            <a:r>
              <a:rPr lang="en-US" sz="2000"/>
              <a:t>PSSC #2 (Hardware): An ability to drive an LCD display via SPI.</a:t>
            </a:r>
          </a:p>
          <a:p>
            <a:pPr marL="457200" indent="-457200">
              <a:buAutoNum type="arabicPeriod"/>
            </a:pPr>
            <a:r>
              <a:rPr lang="en-US" sz="2000"/>
              <a:t>PSSC #3 (Hardware): An ability to step down 5V USB input power to 3.3V for the main keyboard MCU and display module MCU/display.</a:t>
            </a:r>
          </a:p>
          <a:p>
            <a:pPr marL="457200" indent="-457200">
              <a:buAutoNum type="arabicPeriod"/>
            </a:pPr>
            <a:r>
              <a:rPr lang="en-US" sz="2000"/>
              <a:t>PSSC #4 (Hardware): An ability to have the main keyboard MCU serve as master and communicate to submodule MCU as slave over I2C.</a:t>
            </a:r>
          </a:p>
          <a:p>
            <a:pPr marL="457200" indent="-457200">
              <a:buAutoNum type="arabicPeriod"/>
            </a:pPr>
            <a:r>
              <a:rPr lang="en-US" sz="2000"/>
              <a:t>PSSC #5 (Hardware): An ability to communicate key presses from the user to the Host PC over a USB connection.</a:t>
            </a:r>
          </a:p>
        </p:txBody>
      </p:sp>
    </p:spTree>
    <p:extLst>
      <p:ext uri="{BB962C8B-B14F-4D97-AF65-F5344CB8AC3E}">
        <p14:creationId xmlns:p14="http://schemas.microsoft.com/office/powerpoint/2010/main" val="6342371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sub-module Connectors</a:t>
            </a:r>
          </a:p>
        </p:txBody>
      </p:sp>
      <p:pic>
        <p:nvPicPr>
          <p:cNvPr id="2" name="Picture 3" descr="A screenshot of a video game&#10;&#10;Description automatically generated">
            <a:extLst>
              <a:ext uri="{FF2B5EF4-FFF2-40B4-BE49-F238E27FC236}">
                <a16:creationId xmlns:a16="http://schemas.microsoft.com/office/drawing/2014/main" id="{F56C9F68-E761-020F-8071-2A431BC38E7C}"/>
              </a:ext>
            </a:extLst>
          </p:cNvPr>
          <p:cNvPicPr>
            <a:picLocks noChangeAspect="1"/>
          </p:cNvPicPr>
          <p:nvPr/>
        </p:nvPicPr>
        <p:blipFill>
          <a:blip r:embed="rId2"/>
          <a:stretch>
            <a:fillRect/>
          </a:stretch>
        </p:blipFill>
        <p:spPr>
          <a:xfrm>
            <a:off x="19280" y="1299732"/>
            <a:ext cx="2743200" cy="2936513"/>
          </a:xfrm>
          <a:prstGeom prst="rect">
            <a:avLst/>
          </a:prstGeom>
        </p:spPr>
      </p:pic>
      <p:pic>
        <p:nvPicPr>
          <p:cNvPr id="7" name="Picture 8" descr="Graphical user interface&#10;&#10;Description automatically generated">
            <a:extLst>
              <a:ext uri="{FF2B5EF4-FFF2-40B4-BE49-F238E27FC236}">
                <a16:creationId xmlns:a16="http://schemas.microsoft.com/office/drawing/2014/main" id="{C8D76498-E808-B806-D7E8-2351DC064B71}"/>
              </a:ext>
            </a:extLst>
          </p:cNvPr>
          <p:cNvPicPr>
            <a:picLocks noChangeAspect="1"/>
          </p:cNvPicPr>
          <p:nvPr/>
        </p:nvPicPr>
        <p:blipFill>
          <a:blip r:embed="rId3"/>
          <a:stretch>
            <a:fillRect/>
          </a:stretch>
        </p:blipFill>
        <p:spPr>
          <a:xfrm>
            <a:off x="25936" y="4685898"/>
            <a:ext cx="9115425" cy="1404078"/>
          </a:xfrm>
          <a:prstGeom prst="rect">
            <a:avLst/>
          </a:prstGeom>
        </p:spPr>
      </p:pic>
      <p:sp>
        <p:nvSpPr>
          <p:cNvPr id="3" name="Rectangle 2">
            <a:extLst>
              <a:ext uri="{FF2B5EF4-FFF2-40B4-BE49-F238E27FC236}">
                <a16:creationId xmlns:a16="http://schemas.microsoft.com/office/drawing/2014/main" id="{3A371DE9-51F9-A63F-EF91-042F10A2C2CC}"/>
              </a:ext>
            </a:extLst>
          </p:cNvPr>
          <p:cNvSpPr/>
          <p:nvPr/>
        </p:nvSpPr>
        <p:spPr>
          <a:xfrm>
            <a:off x="508182" y="3215154"/>
            <a:ext cx="1723213" cy="297820"/>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5" descr="Graphical user interface&#10;&#10;Description automatically generated">
            <a:extLst>
              <a:ext uri="{FF2B5EF4-FFF2-40B4-BE49-F238E27FC236}">
                <a16:creationId xmlns:a16="http://schemas.microsoft.com/office/drawing/2014/main" id="{3F7D0E96-8FF0-FC07-D414-AB31D83842C6}"/>
              </a:ext>
            </a:extLst>
          </p:cNvPr>
          <p:cNvPicPr>
            <a:picLocks noChangeAspect="1"/>
          </p:cNvPicPr>
          <p:nvPr/>
        </p:nvPicPr>
        <p:blipFill>
          <a:blip r:embed="rId4"/>
          <a:stretch>
            <a:fillRect/>
          </a:stretch>
        </p:blipFill>
        <p:spPr>
          <a:xfrm>
            <a:off x="6128936" y="925229"/>
            <a:ext cx="3015293" cy="3621826"/>
          </a:xfrm>
          <a:prstGeom prst="rect">
            <a:avLst/>
          </a:prstGeom>
        </p:spPr>
      </p:pic>
      <p:sp>
        <p:nvSpPr>
          <p:cNvPr id="9" name="Rectangle 8">
            <a:extLst>
              <a:ext uri="{FF2B5EF4-FFF2-40B4-BE49-F238E27FC236}">
                <a16:creationId xmlns:a16="http://schemas.microsoft.com/office/drawing/2014/main" id="{D17979CB-6C8A-286F-41FC-864E99FA0697}"/>
              </a:ext>
            </a:extLst>
          </p:cNvPr>
          <p:cNvSpPr/>
          <p:nvPr/>
        </p:nvSpPr>
        <p:spPr>
          <a:xfrm>
            <a:off x="88164" y="2196094"/>
            <a:ext cx="545786" cy="642097"/>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9472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sub-module Testing Connectors</a:t>
            </a:r>
            <a:endParaRPr lang="en-US"/>
          </a:p>
        </p:txBody>
      </p:sp>
      <p:pic>
        <p:nvPicPr>
          <p:cNvPr id="3" name="Picture 5">
            <a:extLst>
              <a:ext uri="{FF2B5EF4-FFF2-40B4-BE49-F238E27FC236}">
                <a16:creationId xmlns:a16="http://schemas.microsoft.com/office/drawing/2014/main" id="{79CE4C02-06AB-C603-D9AF-59A9005DA582}"/>
              </a:ext>
            </a:extLst>
          </p:cNvPr>
          <p:cNvPicPr>
            <a:picLocks noChangeAspect="1"/>
          </p:cNvPicPr>
          <p:nvPr/>
        </p:nvPicPr>
        <p:blipFill>
          <a:blip r:embed="rId2"/>
          <a:stretch>
            <a:fillRect/>
          </a:stretch>
        </p:blipFill>
        <p:spPr>
          <a:xfrm>
            <a:off x="4880210" y="1266825"/>
            <a:ext cx="1174280" cy="5553075"/>
          </a:xfrm>
          <a:prstGeom prst="rect">
            <a:avLst/>
          </a:prstGeom>
        </p:spPr>
      </p:pic>
      <p:pic>
        <p:nvPicPr>
          <p:cNvPr id="6" name="Picture 6" descr="A picture containing application&#10;&#10;Description automatically generated">
            <a:extLst>
              <a:ext uri="{FF2B5EF4-FFF2-40B4-BE49-F238E27FC236}">
                <a16:creationId xmlns:a16="http://schemas.microsoft.com/office/drawing/2014/main" id="{CA122F98-F307-42F4-40F7-42D67638892C}"/>
              </a:ext>
            </a:extLst>
          </p:cNvPr>
          <p:cNvPicPr>
            <a:picLocks noChangeAspect="1"/>
          </p:cNvPicPr>
          <p:nvPr/>
        </p:nvPicPr>
        <p:blipFill>
          <a:blip r:embed="rId3"/>
          <a:stretch>
            <a:fillRect/>
          </a:stretch>
        </p:blipFill>
        <p:spPr>
          <a:xfrm>
            <a:off x="6861208" y="1266825"/>
            <a:ext cx="946083" cy="5553075"/>
          </a:xfrm>
          <a:prstGeom prst="rect">
            <a:avLst/>
          </a:prstGeom>
        </p:spPr>
      </p:pic>
      <p:pic>
        <p:nvPicPr>
          <p:cNvPr id="4" name="Picture 6" descr="A screenshot of a video game&#10;&#10;Description automatically generated">
            <a:extLst>
              <a:ext uri="{FF2B5EF4-FFF2-40B4-BE49-F238E27FC236}">
                <a16:creationId xmlns:a16="http://schemas.microsoft.com/office/drawing/2014/main" id="{3DBFD76B-B91A-3AF0-0AA3-AB741BDC8FB2}"/>
              </a:ext>
            </a:extLst>
          </p:cNvPr>
          <p:cNvPicPr>
            <a:picLocks noChangeAspect="1"/>
          </p:cNvPicPr>
          <p:nvPr/>
        </p:nvPicPr>
        <p:blipFill>
          <a:blip r:embed="rId4"/>
          <a:stretch>
            <a:fillRect/>
          </a:stretch>
        </p:blipFill>
        <p:spPr>
          <a:xfrm>
            <a:off x="184533" y="1334160"/>
            <a:ext cx="2743200" cy="2936513"/>
          </a:xfrm>
          <a:prstGeom prst="rect">
            <a:avLst/>
          </a:prstGeom>
        </p:spPr>
      </p:pic>
      <p:sp>
        <p:nvSpPr>
          <p:cNvPr id="5" name="Rectangle 4">
            <a:extLst>
              <a:ext uri="{FF2B5EF4-FFF2-40B4-BE49-F238E27FC236}">
                <a16:creationId xmlns:a16="http://schemas.microsoft.com/office/drawing/2014/main" id="{0DF6F98D-F8F6-BF48-44CF-A94A73D1F20A}"/>
              </a:ext>
            </a:extLst>
          </p:cNvPr>
          <p:cNvSpPr/>
          <p:nvPr/>
        </p:nvSpPr>
        <p:spPr>
          <a:xfrm>
            <a:off x="184561" y="2850221"/>
            <a:ext cx="373647" cy="1110314"/>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89D4FF1-2FE9-F56E-F44F-86AE358CCDA4}"/>
              </a:ext>
            </a:extLst>
          </p:cNvPr>
          <p:cNvSpPr/>
          <p:nvPr/>
        </p:nvSpPr>
        <p:spPr>
          <a:xfrm>
            <a:off x="2511874" y="2850221"/>
            <a:ext cx="373647" cy="1110314"/>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70754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Verification</a:t>
            </a:r>
          </a:p>
        </p:txBody>
      </p:sp>
      <p:sp>
        <p:nvSpPr>
          <p:cNvPr id="8" name="Text Placeholder 2"/>
          <p:cNvSpPr>
            <a:spLocks noGrp="1"/>
          </p:cNvSpPr>
          <p:nvPr>
            <p:ph type="body" idx="11"/>
          </p:nvPr>
        </p:nvSpPr>
        <p:spPr>
          <a:xfrm>
            <a:off x="457200" y="924643"/>
            <a:ext cx="8229600" cy="442912"/>
          </a:xfrm>
        </p:spPr>
        <p:txBody>
          <a:bodyPr/>
          <a:lstStyle/>
          <a:p>
            <a:r>
              <a:rPr lang="en-US" sz="2400"/>
              <a:t>sub-module Front</a:t>
            </a:r>
          </a:p>
        </p:txBody>
      </p:sp>
      <p:pic>
        <p:nvPicPr>
          <p:cNvPr id="5" name="Picture 6" descr="A picture containing text, electronics, jack&#10;&#10;Description automatically generated">
            <a:extLst>
              <a:ext uri="{FF2B5EF4-FFF2-40B4-BE49-F238E27FC236}">
                <a16:creationId xmlns:a16="http://schemas.microsoft.com/office/drawing/2014/main" id="{B53501D2-3E82-0964-423F-17EB8DA22368}"/>
              </a:ext>
            </a:extLst>
          </p:cNvPr>
          <p:cNvPicPr>
            <a:picLocks noChangeAspect="1"/>
          </p:cNvPicPr>
          <p:nvPr/>
        </p:nvPicPr>
        <p:blipFill rotWithShape="1">
          <a:blip r:embed="rId2"/>
          <a:srcRect l="38461" t="24908" r="19780" b="18315"/>
          <a:stretch/>
        </p:blipFill>
        <p:spPr>
          <a:xfrm rot="5400000">
            <a:off x="2147774" y="1363861"/>
            <a:ext cx="5112444" cy="5233222"/>
          </a:xfrm>
          <a:prstGeom prst="rect">
            <a:avLst/>
          </a:prstGeom>
        </p:spPr>
      </p:pic>
    </p:spTree>
    <p:extLst>
      <p:ext uri="{BB962C8B-B14F-4D97-AF65-F5344CB8AC3E}">
        <p14:creationId xmlns:p14="http://schemas.microsoft.com/office/powerpoint/2010/main" val="27311620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Verification</a:t>
            </a:r>
          </a:p>
        </p:txBody>
      </p:sp>
      <p:sp>
        <p:nvSpPr>
          <p:cNvPr id="8" name="Text Placeholder 2"/>
          <p:cNvSpPr>
            <a:spLocks noGrp="1"/>
          </p:cNvSpPr>
          <p:nvPr>
            <p:ph type="body" idx="11"/>
          </p:nvPr>
        </p:nvSpPr>
        <p:spPr>
          <a:xfrm>
            <a:off x="457200" y="924643"/>
            <a:ext cx="8229600" cy="442912"/>
          </a:xfrm>
        </p:spPr>
        <p:txBody>
          <a:bodyPr/>
          <a:lstStyle/>
          <a:p>
            <a:r>
              <a:rPr lang="en-US" sz="2400"/>
              <a:t>sub-module Back</a:t>
            </a:r>
          </a:p>
        </p:txBody>
      </p:sp>
      <p:pic>
        <p:nvPicPr>
          <p:cNvPr id="2" name="Picture 2" descr="A picture containing text, electronics, white&#10;&#10;Description automatically generated">
            <a:extLst>
              <a:ext uri="{FF2B5EF4-FFF2-40B4-BE49-F238E27FC236}">
                <a16:creationId xmlns:a16="http://schemas.microsoft.com/office/drawing/2014/main" id="{9D89C388-1A94-BD6E-C59B-CFF7311E2409}"/>
              </a:ext>
            </a:extLst>
          </p:cNvPr>
          <p:cNvPicPr>
            <a:picLocks noChangeAspect="1"/>
          </p:cNvPicPr>
          <p:nvPr/>
        </p:nvPicPr>
        <p:blipFill rotWithShape="1">
          <a:blip r:embed="rId2"/>
          <a:srcRect l="38736" t="21612" r="19780" b="20879"/>
          <a:stretch/>
        </p:blipFill>
        <p:spPr>
          <a:xfrm rot="5400000">
            <a:off x="2121623" y="1238894"/>
            <a:ext cx="5213172" cy="5414447"/>
          </a:xfrm>
          <a:prstGeom prst="rect">
            <a:avLst/>
          </a:prstGeom>
        </p:spPr>
      </p:pic>
    </p:spTree>
    <p:extLst>
      <p:ext uri="{BB962C8B-B14F-4D97-AF65-F5344CB8AC3E}">
        <p14:creationId xmlns:p14="http://schemas.microsoft.com/office/powerpoint/2010/main" val="34428712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200"/>
              <a:t>Prototyped buck converter made from discrete components</a:t>
            </a:r>
          </a:p>
          <a:p>
            <a:pPr marL="1028700" lvl="1">
              <a:buFont typeface="Arial" panose="020B0604020202020204" pitchFamily="34" charset="0"/>
              <a:buChar char="•"/>
            </a:pPr>
            <a:r>
              <a:rPr lang="en-US" sz="2200"/>
              <a:t>Opted to buy IC buck converter for use in our voltage regulator</a:t>
            </a:r>
          </a:p>
          <a:p>
            <a:pPr marL="285750" indent="-285750">
              <a:buFont typeface="Arial" panose="020B0604020202020204" pitchFamily="34" charset="0"/>
              <a:buChar char="•"/>
            </a:pPr>
            <a:r>
              <a:rPr lang="en-US" sz="2200"/>
              <a:t>Bi-directional communication between micro-controllers tested and proven functional</a:t>
            </a:r>
            <a:endParaRPr lang="en-US"/>
          </a:p>
          <a:p>
            <a:pPr marL="285750" indent="-285750">
              <a:buFont typeface="Arial" panose="020B0604020202020204" pitchFamily="34" charset="0"/>
              <a:buChar char="•"/>
            </a:pPr>
            <a:r>
              <a:rPr lang="en-US" sz="2200"/>
              <a:t>SPI display tested and proven functional</a:t>
            </a:r>
          </a:p>
          <a:p>
            <a:pPr marL="285750" indent="-285750">
              <a:buFont typeface="Arial" panose="020B0604020202020204" pitchFamily="34" charset="0"/>
              <a:buChar char="•"/>
            </a:pPr>
            <a:r>
              <a:rPr lang="en-US" sz="2200"/>
              <a:t>Key matrix scanning tested, need to verify that scaling to larger key counts</a:t>
            </a:r>
          </a:p>
          <a:p>
            <a:pPr marL="285750" indent="-285750">
              <a:buFont typeface="Arial" panose="020B0604020202020204" pitchFamily="34" charset="0"/>
              <a:buChar char="•"/>
            </a:pPr>
            <a:r>
              <a:rPr lang="en-US" sz="2200"/>
              <a:t>Implementing one possible software method of key debouncing</a:t>
            </a:r>
          </a:p>
          <a:p>
            <a:pPr marL="285750" indent="-285750">
              <a:buFont typeface="Arial" panose="020B0604020202020204" pitchFamily="34" charset="0"/>
              <a:buChar char="•"/>
            </a:pPr>
            <a:r>
              <a:rPr lang="en-US" sz="2200"/>
              <a:t>USB FS controller known to be capable of enumerating as HID</a:t>
            </a:r>
          </a:p>
          <a:p>
            <a:pPr marL="1028700" lvl="1">
              <a:buFont typeface="Arial" panose="020B0604020202020204" pitchFamily="34" charset="0"/>
              <a:buChar char="•"/>
            </a:pPr>
            <a:r>
              <a:rPr lang="en-US" sz="2200"/>
              <a:t>Need to test power draw capabilities</a:t>
            </a:r>
          </a:p>
        </p:txBody>
      </p:sp>
      <p:sp>
        <p:nvSpPr>
          <p:cNvPr id="11" name="Title 10"/>
          <p:cNvSpPr>
            <a:spLocks noGrp="1"/>
          </p:cNvSpPr>
          <p:nvPr>
            <p:ph type="title"/>
          </p:nvPr>
        </p:nvSpPr>
        <p:spPr/>
        <p:txBody>
          <a:bodyPr/>
          <a:lstStyle/>
          <a:p>
            <a:r>
              <a:rPr lang="en-US"/>
              <a:t>Prototyping Progress</a:t>
            </a:r>
          </a:p>
        </p:txBody>
      </p:sp>
    </p:spTree>
    <p:extLst>
      <p:ext uri="{BB962C8B-B14F-4D97-AF65-F5344CB8AC3E}">
        <p14:creationId xmlns:p14="http://schemas.microsoft.com/office/powerpoint/2010/main" val="17040029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000"/>
              <a:t>Task priority scheduling (In progress)</a:t>
            </a:r>
            <a:endParaRPr lang="en-US"/>
          </a:p>
          <a:p>
            <a:pPr marL="285750" indent="-285750">
              <a:buFont typeface="Arial" panose="020B0604020202020204" pitchFamily="34" charset="0"/>
              <a:buChar char="•"/>
            </a:pPr>
            <a:r>
              <a:rPr lang="en-US" sz="2000"/>
              <a:t>I2C module communication </a:t>
            </a:r>
            <a:endParaRPr lang="en-US"/>
          </a:p>
          <a:p>
            <a:pPr marL="1028700" lvl="1">
              <a:buFont typeface="Arial" panose="020B0604020202020204" pitchFamily="34" charset="0"/>
              <a:buChar char="•"/>
            </a:pPr>
            <a:r>
              <a:rPr lang="en-US" sz="2000"/>
              <a:t>Simple single byte bi-directional messages (Completed)</a:t>
            </a:r>
          </a:p>
          <a:p>
            <a:pPr marL="1028700" lvl="1">
              <a:buFont typeface="Arial" panose="020B0604020202020204" pitchFamily="34" charset="0"/>
              <a:buChar char="•"/>
            </a:pPr>
            <a:r>
              <a:rPr lang="en-US" sz="2000"/>
              <a:t>Multi-byte messages (In development)</a:t>
            </a:r>
          </a:p>
        </p:txBody>
      </p:sp>
      <p:sp>
        <p:nvSpPr>
          <p:cNvPr id="11" name="Title 10"/>
          <p:cNvSpPr>
            <a:spLocks noGrp="1"/>
          </p:cNvSpPr>
          <p:nvPr>
            <p:ph type="title"/>
          </p:nvPr>
        </p:nvSpPr>
        <p:spPr/>
        <p:txBody>
          <a:bodyPr/>
          <a:lstStyle/>
          <a:p>
            <a:r>
              <a:rPr lang="en-US"/>
              <a:t>Software Development Status</a:t>
            </a:r>
          </a:p>
        </p:txBody>
      </p:sp>
      <p:sp>
        <p:nvSpPr>
          <p:cNvPr id="8" name="Text Placeholder 2"/>
          <p:cNvSpPr>
            <a:spLocks noGrp="1"/>
          </p:cNvSpPr>
          <p:nvPr>
            <p:ph type="body" idx="11"/>
          </p:nvPr>
        </p:nvSpPr>
        <p:spPr>
          <a:xfrm>
            <a:off x="457200" y="924643"/>
            <a:ext cx="8229600" cy="442912"/>
          </a:xfrm>
        </p:spPr>
        <p:txBody>
          <a:bodyPr/>
          <a:lstStyle/>
          <a:p>
            <a:r>
              <a:rPr lang="en-US" sz="2400"/>
              <a:t>Common software functionality</a:t>
            </a:r>
            <a:endParaRPr lang="en-US"/>
          </a:p>
        </p:txBody>
      </p:sp>
    </p:spTree>
    <p:extLst>
      <p:ext uri="{BB962C8B-B14F-4D97-AF65-F5344CB8AC3E}">
        <p14:creationId xmlns:p14="http://schemas.microsoft.com/office/powerpoint/2010/main" val="2009599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000"/>
              <a:t>Keyboard Scanning (In development)</a:t>
            </a:r>
          </a:p>
          <a:p>
            <a:pPr marL="1028700" lvl="1">
              <a:buFont typeface="Arial" panose="020B0604020202020204" pitchFamily="34" charset="0"/>
              <a:buChar char="•"/>
            </a:pPr>
            <a:r>
              <a:rPr lang="en-US" sz="2000"/>
              <a:t>Have smaller keypad without anti-ghosting diodes for prototyping, need to scale up to full key matrix upon PCB assembly</a:t>
            </a:r>
          </a:p>
          <a:p>
            <a:pPr marL="285750" indent="-285750">
              <a:buFont typeface="Arial" panose="020B0604020202020204" pitchFamily="34" charset="0"/>
              <a:buChar char="•"/>
            </a:pPr>
            <a:r>
              <a:rPr lang="en-US" sz="2000"/>
              <a:t>Key debouncing (In development)</a:t>
            </a:r>
          </a:p>
          <a:p>
            <a:pPr marL="1028700" lvl="1">
              <a:buFont typeface="Arial" panose="020B0604020202020204" pitchFamily="34" charset="0"/>
              <a:buChar char="•"/>
            </a:pPr>
            <a:r>
              <a:rPr lang="en-US" sz="2000"/>
              <a:t>Have one method, need to test with larger keyboard to verify performance.</a:t>
            </a:r>
          </a:p>
          <a:p>
            <a:pPr marL="285750" indent="-285750">
              <a:buFont typeface="Arial" panose="020B0604020202020204" pitchFamily="34" charset="0"/>
              <a:buChar char="•"/>
            </a:pPr>
            <a:r>
              <a:rPr lang="en-US" sz="2000"/>
              <a:t>HID enumeration as keyboard input device (Not yet started)</a:t>
            </a:r>
            <a:endParaRPr lang="en-US"/>
          </a:p>
          <a:p>
            <a:pPr marL="1028700" lvl="1">
              <a:buFont typeface="Arial" panose="020B0604020202020204" pitchFamily="34" charset="0"/>
              <a:buChar char="•"/>
            </a:pPr>
            <a:r>
              <a:rPr lang="en-US" sz="2000"/>
              <a:t>USB controller known to be functional based on part manufacturer demo code for HID mouse enumeration.</a:t>
            </a:r>
          </a:p>
          <a:p>
            <a:pPr marL="285750" indent="-285750">
              <a:buFont typeface="Arial" panose="020B0604020202020204" pitchFamily="34" charset="0"/>
              <a:buChar char="•"/>
            </a:pPr>
            <a:endParaRPr lang="en-US" sz="2000"/>
          </a:p>
        </p:txBody>
      </p:sp>
      <p:sp>
        <p:nvSpPr>
          <p:cNvPr id="11" name="Title 10"/>
          <p:cNvSpPr>
            <a:spLocks noGrp="1"/>
          </p:cNvSpPr>
          <p:nvPr>
            <p:ph type="title"/>
          </p:nvPr>
        </p:nvSpPr>
        <p:spPr/>
        <p:txBody>
          <a:bodyPr/>
          <a:lstStyle/>
          <a:p>
            <a:r>
              <a:rPr lang="en-US"/>
              <a:t>Software Development Status</a:t>
            </a:r>
          </a:p>
        </p:txBody>
      </p:sp>
      <p:sp>
        <p:nvSpPr>
          <p:cNvPr id="8" name="Text Placeholder 2"/>
          <p:cNvSpPr>
            <a:spLocks noGrp="1"/>
          </p:cNvSpPr>
          <p:nvPr>
            <p:ph type="body" idx="11"/>
          </p:nvPr>
        </p:nvSpPr>
        <p:spPr>
          <a:xfrm>
            <a:off x="457200" y="924643"/>
            <a:ext cx="8229600" cy="442912"/>
          </a:xfrm>
        </p:spPr>
        <p:txBody>
          <a:bodyPr/>
          <a:lstStyle/>
          <a:p>
            <a:r>
              <a:rPr lang="en-US" sz="2400"/>
              <a:t>Main keyboard Software</a:t>
            </a:r>
            <a:endParaRPr lang="en-US"/>
          </a:p>
        </p:txBody>
      </p:sp>
    </p:spTree>
    <p:extLst>
      <p:ext uri="{BB962C8B-B14F-4D97-AF65-F5344CB8AC3E}">
        <p14:creationId xmlns:p14="http://schemas.microsoft.com/office/powerpoint/2010/main" val="40849044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000"/>
              <a:t>SPI display</a:t>
            </a:r>
            <a:endParaRPr lang="en-US"/>
          </a:p>
          <a:p>
            <a:pPr marL="1028700" lvl="1">
              <a:buFont typeface="Arial" panose="020B0604020202020204" pitchFamily="34" charset="0"/>
              <a:buChar char="•"/>
            </a:pPr>
            <a:r>
              <a:rPr lang="en-US" sz="2000"/>
              <a:t>Minimally viable functionality complete</a:t>
            </a:r>
          </a:p>
          <a:p>
            <a:pPr marL="1028700" lvl="1">
              <a:buFont typeface="Arial" panose="020B0604020202020204" pitchFamily="34" charset="0"/>
              <a:buChar char="•"/>
            </a:pPr>
            <a:r>
              <a:rPr lang="en-US" sz="2000"/>
              <a:t>Utilization and integration with remainder of system in development</a:t>
            </a:r>
          </a:p>
          <a:p>
            <a:pPr marL="1028700" lvl="1">
              <a:buFont typeface="Arial" panose="020B0604020202020204" pitchFamily="34" charset="0"/>
              <a:buChar char="•"/>
            </a:pPr>
            <a:endParaRPr lang="en-US" sz="2000" i="1"/>
          </a:p>
        </p:txBody>
      </p:sp>
      <p:sp>
        <p:nvSpPr>
          <p:cNvPr id="11" name="Title 10"/>
          <p:cNvSpPr>
            <a:spLocks noGrp="1"/>
          </p:cNvSpPr>
          <p:nvPr>
            <p:ph type="title"/>
          </p:nvPr>
        </p:nvSpPr>
        <p:spPr/>
        <p:txBody>
          <a:bodyPr/>
          <a:lstStyle/>
          <a:p>
            <a:r>
              <a:rPr lang="en-US"/>
              <a:t>Software Development Status</a:t>
            </a:r>
          </a:p>
        </p:txBody>
      </p:sp>
      <p:sp>
        <p:nvSpPr>
          <p:cNvPr id="8" name="Text Placeholder 2"/>
          <p:cNvSpPr>
            <a:spLocks noGrp="1"/>
          </p:cNvSpPr>
          <p:nvPr>
            <p:ph type="body" idx="11"/>
          </p:nvPr>
        </p:nvSpPr>
        <p:spPr>
          <a:xfrm>
            <a:off x="457200" y="924643"/>
            <a:ext cx="8229600" cy="442912"/>
          </a:xfrm>
        </p:spPr>
        <p:txBody>
          <a:bodyPr/>
          <a:lstStyle/>
          <a:p>
            <a:r>
              <a:rPr lang="en-US" sz="2400"/>
              <a:t>sub-module Module Software</a:t>
            </a:r>
          </a:p>
        </p:txBody>
      </p:sp>
    </p:spTree>
    <p:extLst>
      <p:ext uri="{BB962C8B-B14F-4D97-AF65-F5344CB8AC3E}">
        <p14:creationId xmlns:p14="http://schemas.microsoft.com/office/powerpoint/2010/main" val="13062634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Project Timeline</a:t>
            </a:r>
          </a:p>
        </p:txBody>
      </p:sp>
      <p:pic>
        <p:nvPicPr>
          <p:cNvPr id="2" name="Picture 2" descr="Chart, bar chart&#10;&#10;Description automatically generated">
            <a:extLst>
              <a:ext uri="{FF2B5EF4-FFF2-40B4-BE49-F238E27FC236}">
                <a16:creationId xmlns:a16="http://schemas.microsoft.com/office/drawing/2014/main" id="{621E24B4-12DD-56E7-95D0-2A40A502727D}"/>
              </a:ext>
            </a:extLst>
          </p:cNvPr>
          <p:cNvPicPr>
            <a:picLocks noChangeAspect="1"/>
          </p:cNvPicPr>
          <p:nvPr/>
        </p:nvPicPr>
        <p:blipFill rotWithShape="1">
          <a:blip r:embed="rId2"/>
          <a:srcRect l="299" t="931" r="-149" b="559"/>
          <a:stretch/>
        </p:blipFill>
        <p:spPr>
          <a:xfrm>
            <a:off x="1390650" y="1067813"/>
            <a:ext cx="6372216" cy="5046135"/>
          </a:xfrm>
          <a:prstGeom prst="rect">
            <a:avLst/>
          </a:prstGeom>
        </p:spPr>
      </p:pic>
    </p:spTree>
    <p:extLst>
      <p:ext uri="{BB962C8B-B14F-4D97-AF65-F5344CB8AC3E}">
        <p14:creationId xmlns:p14="http://schemas.microsoft.com/office/powerpoint/2010/main" val="28888140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idx="4294967295"/>
          </p:nvPr>
        </p:nvSpPr>
        <p:spPr>
          <a:xfrm>
            <a:off x="908050" y="315913"/>
            <a:ext cx="8235950" cy="747712"/>
          </a:xfrm>
        </p:spPr>
        <p:txBody>
          <a:bodyPr/>
          <a:lstStyle/>
          <a:p>
            <a:r>
              <a:rPr lang="en-US"/>
              <a:t>3D Printing</a:t>
            </a:r>
          </a:p>
        </p:txBody>
      </p:sp>
      <p:sp>
        <p:nvSpPr>
          <p:cNvPr id="13" name="Text Placeholder 12"/>
          <p:cNvSpPr>
            <a:spLocks noGrp="1"/>
          </p:cNvSpPr>
          <p:nvPr>
            <p:ph type="body" idx="4294967295"/>
          </p:nvPr>
        </p:nvSpPr>
        <p:spPr>
          <a:xfrm>
            <a:off x="882650" y="2734574"/>
            <a:ext cx="7346950" cy="873363"/>
          </a:xfrm>
        </p:spPr>
        <p:txBody>
          <a:bodyPr>
            <a:noAutofit/>
          </a:bodyPr>
          <a:lstStyle/>
          <a:p>
            <a:pPr algn="ctr"/>
            <a:r>
              <a:rPr lang="en-US" sz="4800">
                <a:latin typeface="Arial" panose="020B0604020202020204" pitchFamily="34" charset="0"/>
                <a:cs typeface="Arial" panose="020B0604020202020204" pitchFamily="34" charset="0"/>
              </a:rPr>
              <a:t>Questions?</a:t>
            </a:r>
          </a:p>
        </p:txBody>
      </p:sp>
    </p:spTree>
    <p:extLst>
      <p:ext uri="{BB962C8B-B14F-4D97-AF65-F5344CB8AC3E}">
        <p14:creationId xmlns:p14="http://schemas.microsoft.com/office/powerpoint/2010/main" val="31717996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4873557" cy="5306971"/>
          </a:xfrm>
        </p:spPr>
        <p:txBody>
          <a:bodyPr>
            <a:noAutofit/>
          </a:bodyPr>
          <a:lstStyle/>
          <a:p>
            <a:pPr marL="342900" indent="-342900">
              <a:buFont typeface="Arial"/>
              <a:buChar char="•"/>
            </a:pPr>
            <a:r>
              <a:rPr lang="en-US" sz="2200"/>
              <a:t>Buck Converter: TPS563231DRLT</a:t>
            </a:r>
            <a:endParaRPr lang="en-US" sz="22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a:solidFill>
                  <a:srgbClr val="000000"/>
                </a:solidFill>
              </a:rPr>
              <a:t>Specs: </a:t>
            </a:r>
            <a:endParaRPr lang="en-US" sz="2200">
              <a:solidFill>
                <a:srgbClr val="000000"/>
              </a:solidFill>
              <a:latin typeface="Arial" panose="020B0604020202020204" pitchFamily="34" charset="0"/>
              <a:cs typeface="Arial" panose="020B0604020202020204" pitchFamily="34" charset="0"/>
            </a:endParaRPr>
          </a:p>
          <a:p>
            <a:pPr marL="1028700" lvl="1" indent="-285750">
              <a:buFont typeface="Arial" panose="020B0604020202020204" pitchFamily="34" charset="0"/>
              <a:buChar char="•"/>
            </a:pPr>
            <a:r>
              <a:rPr lang="en-US" sz="2200">
                <a:solidFill>
                  <a:srgbClr val="000000"/>
                </a:solidFill>
              </a:rPr>
              <a:t>Input range 4.5V-17V</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Output 3.3V</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Max Current 3A</a:t>
            </a:r>
            <a:endParaRPr lang="en-US" sz="22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200">
                <a:solidFill>
                  <a:srgbClr val="000000"/>
                </a:solidFill>
              </a:rPr>
              <a:t>Usage:</a:t>
            </a:r>
            <a:endParaRPr lang="en-US" sz="2200">
              <a:solidFill>
                <a:srgbClr val="000000"/>
              </a:solidFill>
              <a:latin typeface="Arial" panose="020B0604020202020204" pitchFamily="34" charset="0"/>
              <a:cs typeface="Arial" panose="020B0604020202020204" pitchFamily="34" charset="0"/>
            </a:endParaRPr>
          </a:p>
          <a:p>
            <a:pPr marL="1085850" lvl="1" indent="-342900"/>
            <a:r>
              <a:rPr lang="en-US" sz="2200">
                <a:solidFill>
                  <a:srgbClr val="000000"/>
                </a:solidFill>
              </a:rPr>
              <a:t>This will be used to step down USB 5V input to 3.3V that will power the main keyboard (stm32f4) as well as submodules via the hot plug connection</a:t>
            </a:r>
            <a:endParaRPr lang="en-US" sz="2200">
              <a:solidFill>
                <a:srgbClr val="000000"/>
              </a:solidFill>
              <a:latin typeface="Arial" panose="020B0604020202020204" pitchFamily="34" charset="0"/>
              <a:cs typeface="Arial" panose="020B0604020202020204" pitchFamily="34" charset="0"/>
            </a:endParaRPr>
          </a:p>
          <a:p>
            <a:pPr indent="-342900">
              <a:buFontTx/>
              <a:buChar char="•"/>
            </a:pPr>
            <a:endParaRPr lang="en-US" sz="2200">
              <a:solidFill>
                <a:srgbClr val="000000"/>
              </a:solidFill>
              <a:latin typeface="Arial" panose="020B0604020202020204" pitchFamily="34" charset="0"/>
              <a:cs typeface="Arial" panose="020B0604020202020204" pitchFamily="34" charset="0"/>
            </a:endParaRPr>
          </a:p>
          <a:p>
            <a:pPr marL="285750" indent="-342900"/>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endParaRPr lang="en-US" sz="22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Power Regulation</a:t>
            </a:r>
          </a:p>
        </p:txBody>
      </p:sp>
      <p:pic>
        <p:nvPicPr>
          <p:cNvPr id="2" name="Picture 2" descr="A picture containing adapter&#10;&#10;Description automatically generated">
            <a:extLst>
              <a:ext uri="{FF2B5EF4-FFF2-40B4-BE49-F238E27FC236}">
                <a16:creationId xmlns:a16="http://schemas.microsoft.com/office/drawing/2014/main" id="{AD00BF2E-6860-B80A-83CF-1FCD6CB64F62}"/>
              </a:ext>
            </a:extLst>
          </p:cNvPr>
          <p:cNvPicPr>
            <a:picLocks noChangeAspect="1"/>
          </p:cNvPicPr>
          <p:nvPr/>
        </p:nvPicPr>
        <p:blipFill>
          <a:blip r:embed="rId2"/>
          <a:stretch>
            <a:fillRect/>
          </a:stretch>
        </p:blipFill>
        <p:spPr>
          <a:xfrm>
            <a:off x="5438953" y="2291928"/>
            <a:ext cx="3394953" cy="2702361"/>
          </a:xfrm>
          <a:prstGeom prst="rect">
            <a:avLst/>
          </a:prstGeom>
        </p:spPr>
      </p:pic>
    </p:spTree>
    <p:extLst>
      <p:ext uri="{BB962C8B-B14F-4D97-AF65-F5344CB8AC3E}">
        <p14:creationId xmlns:p14="http://schemas.microsoft.com/office/powerpoint/2010/main" val="16408366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5603805" cy="5306971"/>
          </a:xfrm>
        </p:spPr>
        <p:txBody>
          <a:bodyPr>
            <a:noAutofit/>
          </a:bodyPr>
          <a:lstStyle/>
          <a:p>
            <a:pPr marL="342900" indent="-342900">
              <a:buFont typeface="Arial"/>
              <a:buChar char="•"/>
            </a:pPr>
            <a:r>
              <a:rPr lang="en-US" sz="2200"/>
              <a:t>Voltage Regulator: LD1117S33TR_SOT223</a:t>
            </a:r>
            <a:endParaRPr lang="en-US" sz="22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a:solidFill>
                  <a:srgbClr val="000000"/>
                </a:solidFill>
              </a:rPr>
              <a:t>Specs: </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Input (Max) 15V</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Output (Min/Fixed) 3.3V</a:t>
            </a:r>
          </a:p>
          <a:p>
            <a:pPr marL="1028700" lvl="1">
              <a:buFont typeface="Arial" panose="020B0604020202020204" pitchFamily="34" charset="0"/>
              <a:buChar char="•"/>
            </a:pPr>
            <a:r>
              <a:rPr lang="en-US" sz="2200">
                <a:solidFill>
                  <a:srgbClr val="000000"/>
                </a:solidFill>
              </a:rPr>
              <a:t>Dropout 1.2V @ 800mA</a:t>
            </a:r>
          </a:p>
          <a:p>
            <a:pPr marL="342900" indent="-342900">
              <a:buFont typeface="Arial"/>
              <a:buChar char="•"/>
            </a:pPr>
            <a:r>
              <a:rPr lang="en-US" sz="2200">
                <a:solidFill>
                  <a:srgbClr val="000000"/>
                </a:solidFill>
              </a:rPr>
              <a:t>Usage:</a:t>
            </a:r>
            <a:endParaRPr lang="en-US" sz="2200">
              <a:solidFill>
                <a:srgbClr val="000000"/>
              </a:solidFill>
              <a:latin typeface="Arial" panose="020B0604020202020204" pitchFamily="34" charset="0"/>
              <a:cs typeface="Arial" panose="020B0604020202020204" pitchFamily="34" charset="0"/>
            </a:endParaRPr>
          </a:p>
          <a:p>
            <a:pPr marL="1085850" lvl="1" indent="-342900"/>
            <a:r>
              <a:rPr lang="en-US" sz="2200">
                <a:solidFill>
                  <a:srgbClr val="000000"/>
                </a:solidFill>
              </a:rPr>
              <a:t>Built into the decoupling capacitor to step down the 5V input from the programming header on the sub-module device to 3.3V</a:t>
            </a:r>
            <a:endParaRPr lang="en-US" sz="2200" err="1">
              <a:solidFill>
                <a:srgbClr val="000000"/>
              </a:solidFill>
              <a:latin typeface="Arial" panose="020B0604020202020204" pitchFamily="34" charset="0"/>
              <a:cs typeface="Arial" panose="020B0604020202020204" pitchFamily="34" charset="0"/>
            </a:endParaRPr>
          </a:p>
          <a:p>
            <a:pPr indent="-342900">
              <a:buFontTx/>
              <a:buChar char="•"/>
            </a:pPr>
            <a:endParaRPr lang="en-US" sz="2200">
              <a:solidFill>
                <a:srgbClr val="000000"/>
              </a:solidFill>
              <a:latin typeface="Arial" panose="020B0604020202020204" pitchFamily="34" charset="0"/>
              <a:cs typeface="Arial" panose="020B0604020202020204" pitchFamily="34" charset="0"/>
            </a:endParaRPr>
          </a:p>
          <a:p>
            <a:pPr marL="285750" indent="-342900"/>
            <a:endParaRPr lang="en-US" sz="22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Power Regulation</a:t>
            </a:r>
          </a:p>
        </p:txBody>
      </p:sp>
      <p:pic>
        <p:nvPicPr>
          <p:cNvPr id="4" name="Picture 4" descr="A picture containing electronics, adapter&#10;&#10;Description automatically generated">
            <a:extLst>
              <a:ext uri="{FF2B5EF4-FFF2-40B4-BE49-F238E27FC236}">
                <a16:creationId xmlns:a16="http://schemas.microsoft.com/office/drawing/2014/main" id="{80E7D679-971A-495F-E3DA-9E316A32262C}"/>
              </a:ext>
            </a:extLst>
          </p:cNvPr>
          <p:cNvPicPr>
            <a:picLocks noChangeAspect="1"/>
          </p:cNvPicPr>
          <p:nvPr/>
        </p:nvPicPr>
        <p:blipFill>
          <a:blip r:embed="rId2"/>
          <a:stretch>
            <a:fillRect/>
          </a:stretch>
        </p:blipFill>
        <p:spPr>
          <a:xfrm>
            <a:off x="6103939" y="1807106"/>
            <a:ext cx="2831041" cy="2831041"/>
          </a:xfrm>
          <a:prstGeom prst="rect">
            <a:avLst/>
          </a:prstGeom>
        </p:spPr>
      </p:pic>
    </p:spTree>
    <p:extLst>
      <p:ext uri="{BB962C8B-B14F-4D97-AF65-F5344CB8AC3E}">
        <p14:creationId xmlns:p14="http://schemas.microsoft.com/office/powerpoint/2010/main" val="190024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5603805" cy="5306971"/>
          </a:xfrm>
        </p:spPr>
        <p:txBody>
          <a:bodyPr>
            <a:noAutofit/>
          </a:bodyPr>
          <a:lstStyle/>
          <a:p>
            <a:pPr marL="342900" indent="-342900">
              <a:buFont typeface="Arial"/>
              <a:buChar char="•"/>
            </a:pPr>
            <a:r>
              <a:rPr lang="en-US" sz="2200"/>
              <a:t>Voltage Regulator: BAT60JFILM</a:t>
            </a:r>
            <a:endParaRPr lang="en-US" sz="22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a:solidFill>
                  <a:srgbClr val="000000"/>
                </a:solidFill>
              </a:rPr>
              <a:t>Specs: </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Schottky Diode</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DC Reverse </a:t>
            </a:r>
            <a:r>
              <a:rPr lang="en-US" sz="2200" err="1">
                <a:solidFill>
                  <a:srgbClr val="000000"/>
                </a:solidFill>
              </a:rPr>
              <a:t>Vr</a:t>
            </a:r>
            <a:r>
              <a:rPr lang="en-US" sz="2200">
                <a:solidFill>
                  <a:srgbClr val="000000"/>
                </a:solidFill>
              </a:rPr>
              <a:t> (Max) 10V</a:t>
            </a:r>
            <a:endParaRPr lang="en-US"/>
          </a:p>
          <a:p>
            <a:pPr marL="1028700" lvl="1">
              <a:buFont typeface="Arial" panose="020B0604020202020204" pitchFamily="34" charset="0"/>
              <a:buChar char="•"/>
            </a:pPr>
            <a:r>
              <a:rPr lang="en-US" sz="2200">
                <a:solidFill>
                  <a:srgbClr val="000000"/>
                </a:solidFill>
              </a:rPr>
              <a:t>Forward </a:t>
            </a:r>
            <a:r>
              <a:rPr lang="en-US" sz="2200" err="1">
                <a:solidFill>
                  <a:srgbClr val="000000"/>
                </a:solidFill>
              </a:rPr>
              <a:t>Vf</a:t>
            </a:r>
            <a:r>
              <a:rPr lang="en-US" sz="2200">
                <a:solidFill>
                  <a:srgbClr val="000000"/>
                </a:solidFill>
              </a:rPr>
              <a:t> (Max) 580mV @ 1A</a:t>
            </a:r>
          </a:p>
          <a:p>
            <a:pPr marL="342900" indent="-342900">
              <a:buFont typeface="Arial"/>
              <a:buChar char="•"/>
            </a:pPr>
            <a:r>
              <a:rPr lang="en-US" sz="2200">
                <a:solidFill>
                  <a:srgbClr val="000000"/>
                </a:solidFill>
              </a:rPr>
              <a:t>Usage:</a:t>
            </a:r>
            <a:endParaRPr lang="en-US" sz="2200">
              <a:solidFill>
                <a:srgbClr val="000000"/>
              </a:solidFill>
              <a:latin typeface="Arial" panose="020B0604020202020204" pitchFamily="34" charset="0"/>
              <a:cs typeface="Arial" panose="020B0604020202020204" pitchFamily="34" charset="0"/>
            </a:endParaRPr>
          </a:p>
          <a:p>
            <a:pPr marL="1085850" lvl="1" indent="-342900"/>
            <a:r>
              <a:rPr lang="en-US" sz="2200">
                <a:solidFill>
                  <a:srgbClr val="000000"/>
                </a:solidFill>
              </a:rPr>
              <a:t>Drop 3.3V to 3V0 for the SPI LCD display</a:t>
            </a:r>
            <a:endParaRPr lang="en-US" sz="2200" err="1">
              <a:solidFill>
                <a:srgbClr val="000000"/>
              </a:solidFill>
              <a:latin typeface="Arial" panose="020B0604020202020204" pitchFamily="34" charset="0"/>
              <a:cs typeface="Arial" panose="020B0604020202020204" pitchFamily="34" charset="0"/>
            </a:endParaRPr>
          </a:p>
          <a:p>
            <a:pPr lvl="1" indent="0">
              <a:buNone/>
            </a:pPr>
            <a:endParaRPr lang="en-US" sz="2200">
              <a:solidFill>
                <a:srgbClr val="000000"/>
              </a:solidFill>
              <a:latin typeface="Arial" panose="020B0604020202020204" pitchFamily="34" charset="0"/>
              <a:cs typeface="Arial" panose="020B0604020202020204" pitchFamily="34" charset="0"/>
            </a:endParaRPr>
          </a:p>
          <a:p>
            <a:pPr marL="1085850" lvl="1" indent="-342900">
              <a:buFont typeface="Arial"/>
              <a:buChar char="•"/>
            </a:pPr>
            <a:endParaRPr lang="en-US" sz="2200">
              <a:solidFill>
                <a:srgbClr val="000000"/>
              </a:solidFill>
              <a:latin typeface="Arial" panose="020B0604020202020204" pitchFamily="34" charset="0"/>
              <a:cs typeface="Arial" panose="020B0604020202020204" pitchFamily="34" charset="0"/>
            </a:endParaRPr>
          </a:p>
          <a:p>
            <a:pPr indent="-342900">
              <a:buChar char="•"/>
            </a:pPr>
            <a:endParaRPr lang="en-US" sz="2200">
              <a:solidFill>
                <a:srgbClr val="000000"/>
              </a:solidFill>
              <a:latin typeface="Arial" panose="020B0604020202020204" pitchFamily="34" charset="0"/>
              <a:cs typeface="Arial" panose="020B0604020202020204" pitchFamily="34" charset="0"/>
            </a:endParaRPr>
          </a:p>
          <a:p>
            <a:pPr marL="285750" indent="-342900"/>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endParaRPr lang="en-US" sz="22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Power Regulation</a:t>
            </a:r>
          </a:p>
        </p:txBody>
      </p:sp>
      <p:pic>
        <p:nvPicPr>
          <p:cNvPr id="2" name="Picture 2">
            <a:extLst>
              <a:ext uri="{FF2B5EF4-FFF2-40B4-BE49-F238E27FC236}">
                <a16:creationId xmlns:a16="http://schemas.microsoft.com/office/drawing/2014/main" id="{7EDC4FD8-3B63-8124-7CC7-888D86758BC3}"/>
              </a:ext>
            </a:extLst>
          </p:cNvPr>
          <p:cNvPicPr>
            <a:picLocks noChangeAspect="1"/>
          </p:cNvPicPr>
          <p:nvPr/>
        </p:nvPicPr>
        <p:blipFill>
          <a:blip r:embed="rId2"/>
          <a:stretch>
            <a:fillRect/>
          </a:stretch>
        </p:blipFill>
        <p:spPr>
          <a:xfrm>
            <a:off x="5886450" y="1580621"/>
            <a:ext cx="3160184" cy="1971675"/>
          </a:xfrm>
          <a:prstGeom prst="rect">
            <a:avLst/>
          </a:prstGeom>
        </p:spPr>
      </p:pic>
    </p:spTree>
    <p:extLst>
      <p:ext uri="{BB962C8B-B14F-4D97-AF65-F5344CB8AC3E}">
        <p14:creationId xmlns:p14="http://schemas.microsoft.com/office/powerpoint/2010/main" val="3710089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5301574" cy="5306971"/>
          </a:xfrm>
        </p:spPr>
        <p:txBody>
          <a:bodyPr>
            <a:noAutofit/>
          </a:bodyPr>
          <a:lstStyle/>
          <a:p>
            <a:pPr marL="342900" indent="-342900">
              <a:buFont typeface="Arial"/>
              <a:buChar char="•"/>
            </a:pPr>
            <a:r>
              <a:rPr lang="en-US" sz="2000"/>
              <a:t>Main Keyboard MCU: STM32F407VGT6</a:t>
            </a:r>
            <a:endParaRPr lang="en-US" sz="20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a:solidFill>
                  <a:srgbClr val="000000"/>
                </a:solidFill>
              </a:rPr>
              <a:t>Specs: </a:t>
            </a:r>
            <a:endParaRPr lang="en-US" sz="2000">
              <a:solidFill>
                <a:srgbClr val="000000"/>
              </a:solidFill>
              <a:latin typeface="Arial" panose="020B0604020202020204" pitchFamily="34" charset="0"/>
              <a:cs typeface="Arial" panose="020B0604020202020204" pitchFamily="34" charset="0"/>
            </a:endParaRPr>
          </a:p>
          <a:p>
            <a:pPr marL="1028700" lvl="1" indent="-342900">
              <a:buFont typeface="Arial" panose="020B0604020202020204" pitchFamily="34" charset="0"/>
              <a:buChar char="•"/>
            </a:pPr>
            <a:r>
              <a:rPr lang="en-US" sz="2000">
                <a:solidFill>
                  <a:srgbClr val="000000"/>
                </a:solidFill>
              </a:rPr>
              <a:t>USB FS Controller</a:t>
            </a:r>
          </a:p>
          <a:p>
            <a:pPr marL="1028700" lvl="1" indent="-342900">
              <a:buFont typeface="Arial" panose="020B0604020202020204" pitchFamily="34" charset="0"/>
              <a:buChar char="•"/>
            </a:pPr>
            <a:r>
              <a:rPr lang="en-US" sz="2000">
                <a:solidFill>
                  <a:srgbClr val="000000"/>
                </a:solidFill>
              </a:rPr>
              <a:t>I2C hardware blocks</a:t>
            </a:r>
          </a:p>
          <a:p>
            <a:pPr marL="1028700" lvl="1" indent="-342900">
              <a:buFont typeface="Arial" panose="020B0604020202020204" pitchFamily="34" charset="0"/>
              <a:buChar char="•"/>
            </a:pPr>
            <a:r>
              <a:rPr lang="en-US" sz="2000">
                <a:solidFill>
                  <a:srgbClr val="000000"/>
                </a:solidFill>
              </a:rPr>
              <a:t>GPIO</a:t>
            </a:r>
          </a:p>
          <a:p>
            <a:pPr marL="342900" indent="-342900">
              <a:buFont typeface="Arial"/>
              <a:buChar char="•"/>
            </a:pPr>
            <a:r>
              <a:rPr lang="en-US" sz="2000">
                <a:solidFill>
                  <a:srgbClr val="000000"/>
                </a:solidFill>
              </a:rPr>
              <a:t>Usage:</a:t>
            </a:r>
            <a:endParaRPr lang="en-US" sz="2000">
              <a:solidFill>
                <a:srgbClr val="000000"/>
              </a:solidFill>
              <a:latin typeface="Arial" panose="020B0604020202020204" pitchFamily="34" charset="0"/>
              <a:cs typeface="Arial" panose="020B0604020202020204" pitchFamily="34" charset="0"/>
            </a:endParaRPr>
          </a:p>
          <a:p>
            <a:pPr marL="1085850" lvl="1" indent="-342900"/>
            <a:r>
              <a:rPr lang="en-US" sz="2000">
                <a:solidFill>
                  <a:srgbClr val="000000"/>
                </a:solidFill>
              </a:rPr>
              <a:t>This MCU will be used to communicate with the host PC over USB and to submodules over I2C. It will also scan the key matrix using GPIO</a:t>
            </a:r>
            <a:endParaRPr lang="en-US" sz="2000">
              <a:solidFill>
                <a:srgbClr val="000000"/>
              </a:solidFill>
              <a:latin typeface="Arial" panose="020B0604020202020204" pitchFamily="34" charset="0"/>
              <a:cs typeface="Arial" panose="020B0604020202020204" pitchFamily="34" charset="0"/>
            </a:endParaRPr>
          </a:p>
          <a:p>
            <a:pPr marL="400050" indent="-342900">
              <a:buFont typeface="Arial"/>
              <a:buChar char="•"/>
            </a:pPr>
            <a:r>
              <a:rPr lang="en-US" sz="2000">
                <a:solidFill>
                  <a:srgbClr val="000000"/>
                </a:solidFill>
              </a:rPr>
              <a:t>Power Consumption:</a:t>
            </a:r>
            <a:endParaRPr lang="en-US" sz="2000">
              <a:solidFill>
                <a:srgbClr val="000000"/>
              </a:solidFill>
              <a:latin typeface="Arial" panose="020B0604020202020204" pitchFamily="34" charset="0"/>
              <a:cs typeface="Arial" panose="020B0604020202020204" pitchFamily="34" charset="0"/>
            </a:endParaRPr>
          </a:p>
          <a:p>
            <a:pPr marL="1143000" lvl="1" indent="-342900"/>
            <a:r>
              <a:rPr lang="en-US" sz="2000">
                <a:solidFill>
                  <a:srgbClr val="000000"/>
                </a:solidFill>
              </a:rPr>
              <a:t>Max: 240mA @ 3.3V</a:t>
            </a:r>
            <a:endParaRPr lang="en-US" sz="2000">
              <a:solidFill>
                <a:srgbClr val="000000"/>
              </a:solidFill>
              <a:latin typeface="Arial" panose="020B0604020202020204" pitchFamily="34" charset="0"/>
              <a:cs typeface="Arial" panose="020B0604020202020204" pitchFamily="34" charset="0"/>
            </a:endParaRPr>
          </a:p>
          <a:p>
            <a:pPr indent="-342900">
              <a:buChar char="•"/>
            </a:pPr>
            <a:endParaRPr lang="en-US" sz="2000">
              <a:solidFill>
                <a:srgbClr val="000000"/>
              </a:solidFill>
              <a:latin typeface="Arial" panose="020B0604020202020204" pitchFamily="34" charset="0"/>
              <a:cs typeface="Arial" panose="020B0604020202020204" pitchFamily="34" charset="0"/>
            </a:endParaRPr>
          </a:p>
          <a:p>
            <a:pPr marL="285750" indent="-342900"/>
            <a:endParaRPr lang="en-US" sz="20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endParaRPr lang="en-US" sz="20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Microcontrollers</a:t>
            </a:r>
          </a:p>
        </p:txBody>
      </p:sp>
      <p:pic>
        <p:nvPicPr>
          <p:cNvPr id="3" name="Picture 3" descr="A picture containing electronics, circuit&#10;&#10;Description automatically generated">
            <a:extLst>
              <a:ext uri="{FF2B5EF4-FFF2-40B4-BE49-F238E27FC236}">
                <a16:creationId xmlns:a16="http://schemas.microsoft.com/office/drawing/2014/main" id="{583F1A54-0C69-261B-523E-F4F35A525CFD}"/>
              </a:ext>
            </a:extLst>
          </p:cNvPr>
          <p:cNvPicPr>
            <a:picLocks noChangeAspect="1"/>
          </p:cNvPicPr>
          <p:nvPr/>
        </p:nvPicPr>
        <p:blipFill>
          <a:blip r:embed="rId2"/>
          <a:stretch>
            <a:fillRect/>
          </a:stretch>
        </p:blipFill>
        <p:spPr>
          <a:xfrm>
            <a:off x="5807413" y="2311218"/>
            <a:ext cx="2743199" cy="2177197"/>
          </a:xfrm>
          <a:prstGeom prst="rect">
            <a:avLst/>
          </a:prstGeom>
        </p:spPr>
      </p:pic>
    </p:spTree>
    <p:extLst>
      <p:ext uri="{BB962C8B-B14F-4D97-AF65-F5344CB8AC3E}">
        <p14:creationId xmlns:p14="http://schemas.microsoft.com/office/powerpoint/2010/main" val="29373577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5301574" cy="5306971"/>
          </a:xfrm>
        </p:spPr>
        <p:txBody>
          <a:bodyPr>
            <a:noAutofit/>
          </a:bodyPr>
          <a:lstStyle/>
          <a:p>
            <a:pPr marL="342900" indent="-342900">
              <a:buFont typeface="Arial"/>
              <a:buChar char="•"/>
            </a:pPr>
            <a:r>
              <a:rPr lang="en-US" sz="2000"/>
              <a:t>sub-module MCU: STM32F091RCT6</a:t>
            </a:r>
            <a:endParaRPr lang="en-US" sz="20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a:solidFill>
                  <a:srgbClr val="000000"/>
                </a:solidFill>
              </a:rPr>
              <a:t>Specs: </a:t>
            </a:r>
            <a:endParaRPr lang="en-US" sz="2000">
              <a:solidFill>
                <a:srgbClr val="000000"/>
              </a:solidFill>
              <a:latin typeface="Arial" panose="020B0604020202020204" pitchFamily="34" charset="0"/>
              <a:cs typeface="Arial" panose="020B0604020202020204" pitchFamily="34" charset="0"/>
            </a:endParaRPr>
          </a:p>
          <a:p>
            <a:pPr marL="1028700" lvl="1" indent="-342900">
              <a:buFont typeface="Arial" panose="020B0604020202020204" pitchFamily="34" charset="0"/>
              <a:buChar char="•"/>
            </a:pPr>
            <a:r>
              <a:rPr lang="en-US" sz="2000">
                <a:solidFill>
                  <a:srgbClr val="000000"/>
                </a:solidFill>
              </a:rPr>
              <a:t>I2C hardware blocks</a:t>
            </a:r>
          </a:p>
          <a:p>
            <a:pPr marL="1028700" lvl="1" indent="-342900">
              <a:buFont typeface="Arial" panose="020B0604020202020204" pitchFamily="34" charset="0"/>
              <a:buChar char="•"/>
            </a:pPr>
            <a:r>
              <a:rPr lang="en-US" sz="2000">
                <a:solidFill>
                  <a:srgbClr val="000000"/>
                </a:solidFill>
              </a:rPr>
              <a:t>SPI hardware blocks</a:t>
            </a:r>
          </a:p>
          <a:p>
            <a:pPr marL="342900" indent="-342900">
              <a:buFont typeface="Arial"/>
              <a:buChar char="•"/>
            </a:pPr>
            <a:r>
              <a:rPr lang="en-US" sz="2000">
                <a:solidFill>
                  <a:srgbClr val="000000"/>
                </a:solidFill>
              </a:rPr>
              <a:t>Usage:</a:t>
            </a:r>
            <a:endParaRPr lang="en-US" sz="2000">
              <a:solidFill>
                <a:srgbClr val="000000"/>
              </a:solidFill>
              <a:latin typeface="Arial" panose="020B0604020202020204" pitchFamily="34" charset="0"/>
              <a:cs typeface="Arial" panose="020B0604020202020204" pitchFamily="34" charset="0"/>
            </a:endParaRPr>
          </a:p>
          <a:p>
            <a:pPr marL="1085850" lvl="1" indent="-342900"/>
            <a:r>
              <a:rPr lang="en-US" sz="2000">
                <a:solidFill>
                  <a:srgbClr val="000000"/>
                </a:solidFill>
              </a:rPr>
              <a:t>This MCU will be used to communicate with the SPI TFT LCD display to render info and to the main keyboard over I2C over the hot plug connector.</a:t>
            </a:r>
            <a:endParaRPr lang="en-US" sz="2000">
              <a:solidFill>
                <a:srgbClr val="000000"/>
              </a:solidFill>
              <a:latin typeface="Arial" panose="020B0604020202020204" pitchFamily="34" charset="0"/>
              <a:cs typeface="Arial" panose="020B0604020202020204" pitchFamily="34" charset="0"/>
            </a:endParaRPr>
          </a:p>
          <a:p>
            <a:pPr marL="400050" indent="-342900">
              <a:buFont typeface="Arial"/>
              <a:buChar char="•"/>
            </a:pPr>
            <a:r>
              <a:rPr lang="en-US" sz="2000">
                <a:solidFill>
                  <a:srgbClr val="000000"/>
                </a:solidFill>
              </a:rPr>
              <a:t>Power Consumption:</a:t>
            </a:r>
            <a:endParaRPr lang="en-US" sz="2000">
              <a:solidFill>
                <a:srgbClr val="000000"/>
              </a:solidFill>
              <a:latin typeface="Arial" panose="020B0604020202020204" pitchFamily="34" charset="0"/>
              <a:cs typeface="Arial" panose="020B0604020202020204" pitchFamily="34" charset="0"/>
            </a:endParaRPr>
          </a:p>
          <a:p>
            <a:pPr marL="1143000" lvl="1" indent="-342900"/>
            <a:r>
              <a:rPr lang="en-US" sz="2000">
                <a:solidFill>
                  <a:srgbClr val="000000"/>
                </a:solidFill>
              </a:rPr>
              <a:t>Max: 120mA @ 3.3V</a:t>
            </a:r>
            <a:endParaRPr lang="en-US" sz="2000">
              <a:solidFill>
                <a:srgbClr val="000000"/>
              </a:solidFill>
              <a:latin typeface="Arial" panose="020B0604020202020204" pitchFamily="34" charset="0"/>
              <a:cs typeface="Arial" panose="020B0604020202020204" pitchFamily="34" charset="0"/>
            </a:endParaRPr>
          </a:p>
          <a:p>
            <a:pPr indent="-342900">
              <a:buChar char="•"/>
            </a:pPr>
            <a:endParaRPr lang="en-US" sz="2000">
              <a:solidFill>
                <a:srgbClr val="000000"/>
              </a:solidFill>
              <a:latin typeface="Arial" panose="020B0604020202020204" pitchFamily="34" charset="0"/>
              <a:cs typeface="Arial" panose="020B0604020202020204" pitchFamily="34" charset="0"/>
            </a:endParaRPr>
          </a:p>
          <a:p>
            <a:pPr marL="285750" indent="-342900"/>
            <a:endParaRPr lang="en-US" sz="20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Microcontrollers</a:t>
            </a:r>
          </a:p>
        </p:txBody>
      </p:sp>
      <p:pic>
        <p:nvPicPr>
          <p:cNvPr id="2" name="Picture 3" descr="A picture containing electronics, circuit&#10;&#10;Description automatically generated">
            <a:extLst>
              <a:ext uri="{FF2B5EF4-FFF2-40B4-BE49-F238E27FC236}">
                <a16:creationId xmlns:a16="http://schemas.microsoft.com/office/drawing/2014/main" id="{7D64568C-0990-80D7-E884-FDADF3203F32}"/>
              </a:ext>
            </a:extLst>
          </p:cNvPr>
          <p:cNvPicPr>
            <a:picLocks noChangeAspect="1"/>
          </p:cNvPicPr>
          <p:nvPr/>
        </p:nvPicPr>
        <p:blipFill>
          <a:blip r:embed="rId2"/>
          <a:stretch>
            <a:fillRect/>
          </a:stretch>
        </p:blipFill>
        <p:spPr>
          <a:xfrm>
            <a:off x="5846323" y="2018489"/>
            <a:ext cx="2743200" cy="2743200"/>
          </a:xfrm>
          <a:prstGeom prst="rect">
            <a:avLst/>
          </a:prstGeom>
        </p:spPr>
      </p:pic>
    </p:spTree>
    <p:extLst>
      <p:ext uri="{BB962C8B-B14F-4D97-AF65-F5344CB8AC3E}">
        <p14:creationId xmlns:p14="http://schemas.microsoft.com/office/powerpoint/2010/main" val="30096048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49</Slides>
  <Notes>4</Notes>
  <HiddenSlides>0</HiddenSlide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Office Theme</vt:lpstr>
      <vt:lpstr>ECE477 Midterm Design Review: Team 3 </vt:lpstr>
      <vt:lpstr>Outline</vt:lpstr>
      <vt:lpstr>Project Overview</vt:lpstr>
      <vt:lpstr>PSSCs</vt:lpstr>
      <vt:lpstr>Major Components</vt:lpstr>
      <vt:lpstr>Major Components</vt:lpstr>
      <vt:lpstr>Major Components</vt:lpstr>
      <vt:lpstr>Major Components</vt:lpstr>
      <vt:lpstr>Major Components</vt:lpstr>
      <vt:lpstr>Major Components</vt:lpstr>
      <vt:lpstr>Block Diagram</vt:lpstr>
      <vt:lpstr>Packaging Design</vt:lpstr>
      <vt:lpstr>Packaging Design</vt:lpstr>
      <vt:lpstr>Packaging Design</vt:lpstr>
      <vt:lpstr>Electrical Schematic </vt:lpstr>
      <vt:lpstr>Electrical Schematic </vt:lpstr>
      <vt:lpstr>Electrical Schematic </vt:lpstr>
      <vt:lpstr>Electrical Schematic </vt:lpstr>
      <vt:lpstr>Electrical Schematic </vt:lpstr>
      <vt:lpstr>Electrical Schematic</vt:lpstr>
      <vt:lpstr>Electrical Schematic</vt:lpstr>
      <vt:lpstr>Electrical Schematic</vt:lpstr>
      <vt:lpstr>Electrical Schematic</vt:lpstr>
      <vt:lpstr>Electrical Schematic</vt:lpstr>
      <vt:lpstr>Electrical Schematic</vt:lpstr>
      <vt:lpstr>PCB Layout</vt:lpstr>
      <vt:lpstr>PCB Layout</vt:lpstr>
      <vt:lpstr>PCB Layout</vt:lpstr>
      <vt:lpstr>PCB Layout</vt:lpstr>
      <vt:lpstr>PCB Layout</vt:lpstr>
      <vt:lpstr>PCB Layout</vt:lpstr>
      <vt:lpstr>PCB Layout</vt:lpstr>
      <vt:lpstr>PCB Layout</vt:lpstr>
      <vt:lpstr>PCB Layout</vt:lpstr>
      <vt:lpstr>PCB Layout</vt:lpstr>
      <vt:lpstr>PCB Layout</vt:lpstr>
      <vt:lpstr>PCB Layout</vt:lpstr>
      <vt:lpstr>PCB Layout</vt:lpstr>
      <vt:lpstr>PCB Layout</vt:lpstr>
      <vt:lpstr>PCB Layout</vt:lpstr>
      <vt:lpstr>PCB Layout</vt:lpstr>
      <vt:lpstr>PCB Verification</vt:lpstr>
      <vt:lpstr>PCB Verification</vt:lpstr>
      <vt:lpstr>Prototyping Progress</vt:lpstr>
      <vt:lpstr>Software Development Status</vt:lpstr>
      <vt:lpstr>Software Development Status</vt:lpstr>
      <vt:lpstr>Software Development Status</vt:lpstr>
      <vt:lpstr>Project Timeline</vt:lpstr>
      <vt:lpstr>3D Printing</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TITLE SECOND LINE AND THIRD LINE</dc:title>
  <dc:creator>Purdue Marketing Communications</dc:creator>
  <cp:revision>1</cp:revision>
  <cp:lastPrinted>2012-02-14T22:31:46Z</cp:lastPrinted>
  <dcterms:created xsi:type="dcterms:W3CDTF">2011-09-20T15:44:26Z</dcterms:created>
  <dcterms:modified xsi:type="dcterms:W3CDTF">2022-10-12T02:50:29Z</dcterms:modified>
</cp:coreProperties>
</file>

<file path=docProps/thumbnail.jpeg>
</file>